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70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6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8922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91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361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145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080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871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73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5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05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26D30-8843-4289-B9DB-049751130C70}" type="datetimeFigureOut">
              <a:rPr lang="ko-KR" altLang="en-US" smtClean="0"/>
              <a:t>2018-03-07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444D8-C311-498C-9827-8DA007221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78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0"/>
            <a:ext cx="12001500" cy="774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2987824" y="3501008"/>
            <a:ext cx="4248472" cy="201622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366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2018-03-07T06:43:30Z</dcterms:created>
  <dcterms:modified xsi:type="dcterms:W3CDTF">2018-03-07T06:45:25Z</dcterms:modified>
</cp:coreProperties>
</file>