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71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499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42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029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97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529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251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050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532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6847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272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C944-4921-4B8A-90A2-25DB537A4DB3}" type="datetimeFigureOut">
              <a:rPr lang="ko-KR" altLang="en-US" smtClean="0"/>
              <a:t>2018-03-09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FBA11-3308-48D4-B9B4-86AEC17E29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59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08"/>
          <a:stretch/>
        </p:blipFill>
        <p:spPr bwMode="auto">
          <a:xfrm>
            <a:off x="611560" y="681039"/>
            <a:ext cx="5924550" cy="327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32202" r="41395" b="51160"/>
          <a:stretch/>
        </p:blipFill>
        <p:spPr bwMode="auto">
          <a:xfrm>
            <a:off x="1043608" y="2232857"/>
            <a:ext cx="1512168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4240" y="2249948"/>
            <a:ext cx="15039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FF0000"/>
                </a:solidFill>
              </a:rPr>
              <a:t>특수검진 문진기록지</a:t>
            </a:r>
            <a:endParaRPr lang="ko-KR" altLang="en-US" sz="1100" b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32202" r="41395" b="51160"/>
          <a:stretch/>
        </p:blipFill>
        <p:spPr bwMode="auto">
          <a:xfrm>
            <a:off x="2230076" y="2018535"/>
            <a:ext cx="328684" cy="2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22207" y="4437112"/>
            <a:ext cx="5931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일반</a:t>
            </a:r>
            <a:r>
              <a:rPr lang="en-US" altLang="ko-KR" dirty="0" smtClean="0"/>
              <a:t>/</a:t>
            </a:r>
            <a:r>
              <a:rPr lang="ko-KR" altLang="en-US" dirty="0" smtClean="0"/>
              <a:t>특수 결과기록지</a:t>
            </a:r>
            <a:r>
              <a:rPr lang="en-US" altLang="ko-KR" dirty="0" smtClean="0"/>
              <a:t>(</a:t>
            </a:r>
            <a:r>
              <a:rPr lang="ko-KR" altLang="en-US" dirty="0" smtClean="0"/>
              <a:t>앞면</a:t>
            </a:r>
            <a:r>
              <a:rPr lang="en-US" altLang="ko-KR" dirty="0" smtClean="0"/>
              <a:t>) </a:t>
            </a:r>
            <a:r>
              <a:rPr lang="ko-KR" altLang="en-US" dirty="0" smtClean="0"/>
              <a:t>→ 일반</a:t>
            </a:r>
            <a:r>
              <a:rPr lang="en-US" altLang="ko-KR" dirty="0" smtClean="0"/>
              <a:t>/</a:t>
            </a:r>
            <a:r>
              <a:rPr lang="ko-KR" altLang="en-US" dirty="0" smtClean="0"/>
              <a:t>특수 결과기록지</a:t>
            </a:r>
            <a:endParaRPr lang="en-US" altLang="ko-KR" dirty="0" smtClean="0"/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일반</a:t>
            </a:r>
            <a:r>
              <a:rPr lang="en-US" altLang="ko-KR" dirty="0" smtClean="0"/>
              <a:t>/</a:t>
            </a:r>
            <a:r>
              <a:rPr lang="ko-KR" altLang="en-US" dirty="0" smtClean="0"/>
              <a:t>특수 결과기록지</a:t>
            </a:r>
            <a:r>
              <a:rPr lang="en-US" altLang="ko-KR" dirty="0" smtClean="0"/>
              <a:t>(</a:t>
            </a:r>
            <a:r>
              <a:rPr lang="ko-KR" altLang="en-US" dirty="0"/>
              <a:t>뒷</a:t>
            </a:r>
            <a:r>
              <a:rPr lang="ko-KR" altLang="en-US" dirty="0" smtClean="0"/>
              <a:t>면</a:t>
            </a:r>
            <a:r>
              <a:rPr lang="en-US" altLang="ko-KR" dirty="0" smtClean="0"/>
              <a:t>) </a:t>
            </a:r>
            <a:r>
              <a:rPr lang="ko-KR" altLang="en-US" dirty="0" smtClean="0"/>
              <a:t>→ 특수검진 문진기록지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339671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</Words>
  <Application>Microsoft Office PowerPoint</Application>
  <PresentationFormat>화면 슬라이드 쇼(4:3)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2018-03-09T03:22:11Z</dcterms:created>
  <dcterms:modified xsi:type="dcterms:W3CDTF">2018-03-09T03:24:29Z</dcterms:modified>
</cp:coreProperties>
</file>