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7607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460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20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5147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80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8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4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40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132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29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5623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0210D-CA37-4785-BA07-57DB897112CD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CF242-2B58-4787-9E8A-D4171E11BA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952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3" y="0"/>
            <a:ext cx="7701534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3131840" y="2132856"/>
            <a:ext cx="2664296" cy="9361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35696" y="4581128"/>
            <a:ext cx="525658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 smtClean="0"/>
              <a:t>암검진결과입력창의</a:t>
            </a:r>
            <a:r>
              <a:rPr lang="ko-KR" altLang="en-US" dirty="0" smtClean="0"/>
              <a:t> 권고사항과</a:t>
            </a:r>
            <a:endParaRPr lang="en-US" altLang="ko-KR" dirty="0"/>
          </a:p>
          <a:p>
            <a:r>
              <a:rPr lang="ko-KR" altLang="en-US" dirty="0" smtClean="0"/>
              <a:t>    판정소견정보창의  권고사항</a:t>
            </a:r>
            <a:r>
              <a:rPr lang="en-US" altLang="ko-KR" dirty="0" smtClean="0"/>
              <a:t>(</a:t>
            </a:r>
            <a:r>
              <a:rPr lang="ko-KR" altLang="en-US" dirty="0" smtClean="0"/>
              <a:t>다음 슬라이드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서</a:t>
            </a:r>
            <a:r>
              <a:rPr lang="ko-KR" altLang="en-US" dirty="0"/>
              <a:t>로</a:t>
            </a:r>
            <a:r>
              <a:rPr lang="ko-KR" altLang="en-US" dirty="0" smtClean="0"/>
              <a:t> 일치하지 않습니다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-&gt;</a:t>
            </a:r>
            <a:r>
              <a:rPr lang="ko-KR" altLang="en-US" dirty="0" smtClean="0"/>
              <a:t>어디서 수정가능한지 알려주세요</a:t>
            </a:r>
            <a:r>
              <a:rPr lang="en-US" altLang="ko-KR" dirty="0" smtClean="0"/>
              <a:t>.</a:t>
            </a:r>
          </a:p>
        </p:txBody>
      </p:sp>
      <p:sp>
        <p:nvSpPr>
          <p:cNvPr id="7" name="아래쪽 화살표 6"/>
          <p:cNvSpPr/>
          <p:nvPr/>
        </p:nvSpPr>
        <p:spPr>
          <a:xfrm>
            <a:off x="4283968" y="3068960"/>
            <a:ext cx="432048" cy="1512168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81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0" y="0"/>
            <a:ext cx="8138260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1403648" y="1988840"/>
            <a:ext cx="2664296" cy="9361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855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489"/>
            <a:ext cx="9144000" cy="6557022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987824" y="2348880"/>
            <a:ext cx="3168352" cy="172819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107504" y="5855874"/>
            <a:ext cx="6696744" cy="86409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아래쪽 화살표 6"/>
          <p:cNvSpPr/>
          <p:nvPr/>
        </p:nvSpPr>
        <p:spPr>
          <a:xfrm rot="10800000">
            <a:off x="3958411" y="4077072"/>
            <a:ext cx="432048" cy="1728192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328084" y="4077072"/>
            <a:ext cx="2952328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코드 </a:t>
            </a:r>
            <a:r>
              <a:rPr lang="ko-KR" altLang="en-US" dirty="0" err="1" smtClean="0"/>
              <a:t>추가시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에러창</a:t>
            </a:r>
            <a:r>
              <a:rPr lang="ko-KR" altLang="en-US" dirty="0" smtClean="0"/>
              <a:t> 팝업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4968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22</Words>
  <Application>Microsoft Office PowerPoint</Application>
  <PresentationFormat>화면 슬라이드 쇼(4:3)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4</cp:revision>
  <dcterms:created xsi:type="dcterms:W3CDTF">2018-03-12T07:34:26Z</dcterms:created>
  <dcterms:modified xsi:type="dcterms:W3CDTF">2018-03-12T07:50:12Z</dcterms:modified>
</cp:coreProperties>
</file>