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2018-03-14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38604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2018-03-14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89126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2018-03-14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9159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2018-03-14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3130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2018-03-14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91339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2018-03-14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6448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2018-03-14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28472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2018-03-14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83196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2018-03-14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813213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2018-03-14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833291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2018-03-14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52608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310260-B095-4A1D-9752-BC795DF89E05}" type="datetimeFigureOut">
              <a:rPr lang="ko-KR" altLang="en-US" smtClean="0"/>
              <a:t>2018-03-14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97740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9356" y="0"/>
            <a:ext cx="6178149" cy="6858000"/>
          </a:xfrm>
          <a:prstGeom prst="rect">
            <a:avLst/>
          </a:prstGeom>
        </p:spPr>
      </p:pic>
      <p:sp>
        <p:nvSpPr>
          <p:cNvPr id="5" name="모서리가 둥근 직사각형 4"/>
          <p:cNvSpPr/>
          <p:nvPr/>
        </p:nvSpPr>
        <p:spPr>
          <a:xfrm>
            <a:off x="2878326" y="2144160"/>
            <a:ext cx="911746" cy="584380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아래쪽 화살표 5"/>
          <p:cNvSpPr/>
          <p:nvPr/>
        </p:nvSpPr>
        <p:spPr>
          <a:xfrm>
            <a:off x="3154179" y="2743691"/>
            <a:ext cx="360040" cy="6745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2051720" y="3465743"/>
            <a:ext cx="5277239" cy="153888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rgbClr val="FF0000"/>
                </a:solidFill>
              </a:rPr>
              <a:t>교정</a:t>
            </a:r>
            <a:r>
              <a:rPr lang="ko-KR" altLang="en-US" dirty="0" smtClean="0"/>
              <a:t> 시력일 경우</a:t>
            </a:r>
            <a:r>
              <a:rPr lang="en-US" altLang="ko-KR" dirty="0" smtClean="0"/>
              <a:t>,</a:t>
            </a:r>
            <a:r>
              <a:rPr lang="ko-KR" altLang="en-US" dirty="0" smtClean="0"/>
              <a:t> </a:t>
            </a:r>
            <a:r>
              <a:rPr lang="ko-KR" altLang="en-US" dirty="0" smtClean="0">
                <a:solidFill>
                  <a:srgbClr val="FF0000"/>
                </a:solidFill>
              </a:rPr>
              <a:t>괄호 안에 </a:t>
            </a:r>
            <a:r>
              <a:rPr lang="ko-KR" altLang="en-US" dirty="0" err="1" smtClean="0"/>
              <a:t>시력값이</a:t>
            </a:r>
            <a:r>
              <a:rPr lang="ko-KR" altLang="en-US" dirty="0" smtClean="0"/>
              <a:t> 입력</a:t>
            </a:r>
            <a:endParaRPr lang="en-US" altLang="ko-KR" dirty="0" smtClean="0"/>
          </a:p>
          <a:p>
            <a:r>
              <a:rPr lang="ko-KR" altLang="en-US" dirty="0" smtClean="0">
                <a:solidFill>
                  <a:srgbClr val="0070C0"/>
                </a:solidFill>
              </a:rPr>
              <a:t>나안</a:t>
            </a:r>
            <a:r>
              <a:rPr lang="ko-KR" altLang="en-US" dirty="0" smtClean="0"/>
              <a:t> 시력일 경우</a:t>
            </a:r>
            <a:r>
              <a:rPr lang="en-US" altLang="ko-KR" dirty="0" smtClean="0"/>
              <a:t>,</a:t>
            </a:r>
            <a:r>
              <a:rPr lang="ko-KR" altLang="en-US" dirty="0" smtClean="0"/>
              <a:t> </a:t>
            </a:r>
            <a:r>
              <a:rPr lang="ko-KR" altLang="en-US" dirty="0" smtClean="0">
                <a:solidFill>
                  <a:srgbClr val="0070C0"/>
                </a:solidFill>
              </a:rPr>
              <a:t>괄호 </a:t>
            </a:r>
            <a:r>
              <a:rPr lang="ko-KR" altLang="en-US" sz="2000" b="1" dirty="0" smtClean="0">
                <a:solidFill>
                  <a:srgbClr val="0070C0"/>
                </a:solidFill>
              </a:rPr>
              <a:t>없</a:t>
            </a:r>
            <a:r>
              <a:rPr lang="ko-KR" altLang="en-US" sz="2000" b="1" dirty="0">
                <a:solidFill>
                  <a:srgbClr val="0070C0"/>
                </a:solidFill>
              </a:rPr>
              <a:t>이</a:t>
            </a:r>
            <a:r>
              <a:rPr lang="ko-KR" altLang="en-US" dirty="0" smtClean="0">
                <a:solidFill>
                  <a:srgbClr val="0070C0"/>
                </a:solidFill>
              </a:rPr>
              <a:t> </a:t>
            </a:r>
            <a:r>
              <a:rPr lang="ko-KR" altLang="en-US" dirty="0" err="1" smtClean="0"/>
              <a:t>시력값이</a:t>
            </a:r>
            <a:r>
              <a:rPr lang="ko-KR" altLang="en-US" dirty="0" smtClean="0"/>
              <a:t> 입력</a:t>
            </a:r>
            <a:endParaRPr lang="en-US" altLang="ko-KR" dirty="0" smtClean="0"/>
          </a:p>
          <a:p>
            <a:endParaRPr lang="en-US" altLang="ko-KR" dirty="0" smtClean="0">
              <a:solidFill>
                <a:srgbClr val="FF0000"/>
              </a:solidFill>
            </a:endParaRPr>
          </a:p>
          <a:p>
            <a:r>
              <a:rPr lang="ko-KR" altLang="en-US" dirty="0" smtClean="0">
                <a:solidFill>
                  <a:srgbClr val="FF0000"/>
                </a:solidFill>
              </a:rPr>
              <a:t>교정</a:t>
            </a:r>
            <a:r>
              <a:rPr lang="ko-KR" altLang="en-US" dirty="0" smtClean="0"/>
              <a:t> 청력일 </a:t>
            </a:r>
            <a:r>
              <a:rPr lang="ko-KR" altLang="en-US" dirty="0"/>
              <a:t>경우</a:t>
            </a:r>
            <a:r>
              <a:rPr lang="en-US" altLang="ko-KR" dirty="0"/>
              <a:t>,</a:t>
            </a:r>
            <a:r>
              <a:rPr lang="ko-KR" altLang="en-US" dirty="0"/>
              <a:t> </a:t>
            </a:r>
            <a:r>
              <a:rPr lang="ko-KR" altLang="en-US" dirty="0">
                <a:solidFill>
                  <a:srgbClr val="FF0000"/>
                </a:solidFill>
              </a:rPr>
              <a:t>괄호 안에 </a:t>
            </a:r>
            <a:r>
              <a:rPr lang="ko-KR" altLang="en-US" dirty="0" smtClean="0"/>
              <a:t>정상</a:t>
            </a:r>
            <a:r>
              <a:rPr lang="en-US" altLang="ko-KR" dirty="0" smtClean="0"/>
              <a:t>/</a:t>
            </a:r>
            <a:r>
              <a:rPr lang="ko-KR" altLang="en-US" dirty="0" smtClean="0"/>
              <a:t>비정상 입력</a:t>
            </a:r>
            <a:endParaRPr lang="en-US" altLang="ko-KR" dirty="0"/>
          </a:p>
          <a:p>
            <a:r>
              <a:rPr lang="ko-KR" altLang="en-US" dirty="0" smtClean="0"/>
              <a:t>교정청력이 아닐 </a:t>
            </a:r>
            <a:r>
              <a:rPr lang="ko-KR" altLang="en-US" dirty="0"/>
              <a:t>경우</a:t>
            </a:r>
            <a:r>
              <a:rPr lang="en-US" altLang="ko-KR" dirty="0"/>
              <a:t>,</a:t>
            </a:r>
            <a:r>
              <a:rPr lang="ko-KR" altLang="en-US" dirty="0"/>
              <a:t> </a:t>
            </a:r>
            <a:r>
              <a:rPr lang="ko-KR" altLang="en-US" dirty="0">
                <a:solidFill>
                  <a:srgbClr val="0070C0"/>
                </a:solidFill>
              </a:rPr>
              <a:t>괄호 </a:t>
            </a:r>
            <a:r>
              <a:rPr lang="ko-KR" altLang="en-US" sz="2000" b="1" dirty="0">
                <a:solidFill>
                  <a:srgbClr val="0070C0"/>
                </a:solidFill>
              </a:rPr>
              <a:t>없</a:t>
            </a:r>
            <a:r>
              <a:rPr lang="ko-KR" altLang="en-US" sz="2000" b="1" dirty="0">
                <a:solidFill>
                  <a:srgbClr val="0070C0"/>
                </a:solidFill>
              </a:rPr>
              <a:t>이</a:t>
            </a:r>
            <a:r>
              <a:rPr lang="ko-KR" altLang="en-US" dirty="0" smtClean="0">
                <a:solidFill>
                  <a:srgbClr val="0070C0"/>
                </a:solidFill>
              </a:rPr>
              <a:t> </a:t>
            </a:r>
            <a:r>
              <a:rPr lang="ko-KR" altLang="en-US" dirty="0" smtClean="0"/>
              <a:t>값이 입력</a:t>
            </a:r>
            <a:endParaRPr lang="en-US" altLang="ko-KR" dirty="0"/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5" y="2144160"/>
            <a:ext cx="1709167" cy="562756"/>
          </a:xfrm>
          <a:prstGeom prst="rect">
            <a:avLst/>
          </a:prstGeom>
        </p:spPr>
      </p:pic>
      <p:sp>
        <p:nvSpPr>
          <p:cNvPr id="12" name="모서리가 둥근 직사각형 11"/>
          <p:cNvSpPr/>
          <p:nvPr/>
        </p:nvSpPr>
        <p:spPr>
          <a:xfrm>
            <a:off x="6516216" y="2160084"/>
            <a:ext cx="911746" cy="584380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아래쪽 화살표 13"/>
          <p:cNvSpPr/>
          <p:nvPr/>
        </p:nvSpPr>
        <p:spPr>
          <a:xfrm>
            <a:off x="6792069" y="2763765"/>
            <a:ext cx="360040" cy="6745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모서리가 둥근 직사각형 1"/>
          <p:cNvSpPr/>
          <p:nvPr/>
        </p:nvSpPr>
        <p:spPr>
          <a:xfrm>
            <a:off x="7039833" y="2255437"/>
            <a:ext cx="311980" cy="14866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모서리가 둥근 직사각형 12"/>
          <p:cNvSpPr/>
          <p:nvPr/>
        </p:nvSpPr>
        <p:spPr>
          <a:xfrm>
            <a:off x="7043126" y="2480943"/>
            <a:ext cx="308687" cy="14866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369716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1065"/>
            <a:ext cx="8604448" cy="627618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7504" y="97903"/>
            <a:ext cx="4752528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 smtClean="0"/>
              <a:t>공무</a:t>
            </a:r>
            <a:r>
              <a:rPr lang="ko-KR" altLang="en-US" dirty="0"/>
              <a:t>원</a:t>
            </a:r>
            <a:r>
              <a:rPr lang="ko-KR" altLang="en-US" dirty="0" smtClean="0"/>
              <a:t> </a:t>
            </a:r>
            <a:r>
              <a:rPr lang="ko-KR" altLang="en-US" dirty="0" smtClean="0"/>
              <a:t>신체검사서 </a:t>
            </a:r>
            <a:r>
              <a:rPr lang="ko-KR" altLang="en-US" dirty="0" err="1" smtClean="0"/>
              <a:t>시력값</a:t>
            </a:r>
            <a:r>
              <a:rPr lang="ko-KR" altLang="en-US" dirty="0" smtClean="0"/>
              <a:t> 입력 </a:t>
            </a:r>
            <a:r>
              <a:rPr lang="en-US" altLang="ko-KR" dirty="0" smtClean="0"/>
              <a:t>(</a:t>
            </a:r>
            <a:r>
              <a:rPr lang="ko-KR" altLang="en-US" dirty="0" smtClean="0"/>
              <a:t>나안</a:t>
            </a:r>
            <a:r>
              <a:rPr lang="en-US" altLang="ko-KR" dirty="0" smtClean="0"/>
              <a:t>/</a:t>
            </a:r>
            <a:r>
              <a:rPr lang="ko-KR" altLang="en-US" dirty="0" smtClean="0"/>
              <a:t>교정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6" name="아래쪽 화살표 5"/>
          <p:cNvSpPr/>
          <p:nvPr/>
        </p:nvSpPr>
        <p:spPr>
          <a:xfrm>
            <a:off x="3213215" y="467234"/>
            <a:ext cx="360040" cy="188164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모서리가 둥근 직사각형 6"/>
          <p:cNvSpPr/>
          <p:nvPr/>
        </p:nvSpPr>
        <p:spPr>
          <a:xfrm>
            <a:off x="2555776" y="3284984"/>
            <a:ext cx="2304256" cy="576064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모서리가 둥근 직사각형 7"/>
          <p:cNvSpPr/>
          <p:nvPr/>
        </p:nvSpPr>
        <p:spPr>
          <a:xfrm>
            <a:off x="2572543" y="2420888"/>
            <a:ext cx="2304256" cy="576064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아래쪽 화살표 8"/>
          <p:cNvSpPr/>
          <p:nvPr/>
        </p:nvSpPr>
        <p:spPr>
          <a:xfrm rot="16200000">
            <a:off x="5040054" y="3133623"/>
            <a:ext cx="360040" cy="720081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5626478" y="3327375"/>
            <a:ext cx="3517522" cy="1354217"/>
          </a:xfrm>
          <a:prstGeom prst="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 err="1"/>
              <a:t>건진묶음항목에서</a:t>
            </a:r>
            <a:r>
              <a:rPr lang="ko-KR" altLang="en-US" dirty="0"/>
              <a:t> </a:t>
            </a:r>
            <a:r>
              <a:rPr lang="ko-KR" altLang="en-US" dirty="0" smtClean="0"/>
              <a:t>추가했습니다</a:t>
            </a:r>
            <a:r>
              <a:rPr lang="en-US" altLang="ko-KR" dirty="0"/>
              <a:t>.</a:t>
            </a:r>
          </a:p>
          <a:p>
            <a:r>
              <a:rPr lang="en-US" altLang="ko-KR" sz="1400" dirty="0" smtClean="0"/>
              <a:t>OHA041 </a:t>
            </a:r>
            <a:r>
              <a:rPr lang="ko-KR" altLang="en-US" sz="1400" dirty="0" smtClean="0"/>
              <a:t>청력</a:t>
            </a:r>
            <a:r>
              <a:rPr lang="en-US" altLang="ko-KR" sz="1400" dirty="0" smtClean="0"/>
              <a:t>(</a:t>
            </a:r>
            <a:r>
              <a:rPr lang="ko-KR" altLang="en-US" sz="1400" dirty="0" smtClean="0"/>
              <a:t>좌</a:t>
            </a:r>
            <a:r>
              <a:rPr lang="en-US" altLang="ko-KR" sz="1400" dirty="0" smtClean="0"/>
              <a:t>)-</a:t>
            </a:r>
            <a:r>
              <a:rPr lang="ko-KR" altLang="en-US" sz="1400" dirty="0" smtClean="0"/>
              <a:t>보청기착용</a:t>
            </a:r>
            <a:endParaRPr lang="en-US" altLang="ko-KR" sz="1400" dirty="0" smtClean="0"/>
          </a:p>
          <a:p>
            <a:r>
              <a:rPr lang="en-US" altLang="ko-KR" sz="1400" dirty="0" smtClean="0"/>
              <a:t>OHA541 </a:t>
            </a:r>
            <a:r>
              <a:rPr lang="ko-KR" altLang="en-US" sz="1400" dirty="0" smtClean="0"/>
              <a:t>청력</a:t>
            </a:r>
            <a:r>
              <a:rPr lang="en-US" altLang="ko-KR" sz="1400" dirty="0" smtClean="0"/>
              <a:t>(</a:t>
            </a:r>
            <a:r>
              <a:rPr lang="ko-KR" altLang="en-US" sz="1400" dirty="0" smtClean="0"/>
              <a:t>우</a:t>
            </a:r>
            <a:r>
              <a:rPr lang="en-US" altLang="ko-KR" sz="1400" dirty="0" smtClean="0"/>
              <a:t>)-</a:t>
            </a:r>
            <a:r>
              <a:rPr lang="ko-KR" altLang="en-US" sz="1400" dirty="0" smtClean="0"/>
              <a:t>보청기착용</a:t>
            </a:r>
            <a:endParaRPr lang="en-US" altLang="ko-KR" sz="1400" dirty="0" smtClean="0"/>
          </a:p>
          <a:p>
            <a:r>
              <a:rPr lang="ko-KR" altLang="en-US" b="1" dirty="0" smtClean="0"/>
              <a:t>첫 </a:t>
            </a:r>
            <a:r>
              <a:rPr lang="ko-KR" altLang="en-US" b="1" dirty="0"/>
              <a:t>슬라이드 요청대로 </a:t>
            </a:r>
            <a:endParaRPr lang="en-US" altLang="ko-KR" b="1" dirty="0" smtClean="0"/>
          </a:p>
          <a:p>
            <a:r>
              <a:rPr lang="ko-KR" altLang="en-US" b="1" dirty="0" smtClean="0"/>
              <a:t>진행 </a:t>
            </a:r>
            <a:r>
              <a:rPr lang="ko-KR" altLang="en-US" b="1" dirty="0" err="1" smtClean="0"/>
              <a:t>부탁드립니다</a:t>
            </a:r>
            <a:r>
              <a:rPr lang="en-US" altLang="ko-KR" b="1" dirty="0"/>
              <a:t>.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6640961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</TotalTime>
  <Words>64</Words>
  <Application>Microsoft Office PowerPoint</Application>
  <PresentationFormat>화면 슬라이드 쇼(4:3)</PresentationFormat>
  <Paragraphs>11</Paragraphs>
  <Slides>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Office 테마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ISH</dc:creator>
  <cp:lastModifiedBy>ISH</cp:lastModifiedBy>
  <cp:revision>31</cp:revision>
  <dcterms:created xsi:type="dcterms:W3CDTF">2018-03-06T01:08:27Z</dcterms:created>
  <dcterms:modified xsi:type="dcterms:W3CDTF">2018-03-14T04:48:30Z</dcterms:modified>
</cp:coreProperties>
</file>