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971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4992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7424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029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897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5297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2515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2050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532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6847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272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BC944-4921-4B8A-90A2-25DB537A4DB3}" type="datetimeFigureOut">
              <a:rPr lang="ko-KR" altLang="en-US" smtClean="0"/>
              <a:t>2018-03-16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559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58"/>
          <a:stretch/>
        </p:blipFill>
        <p:spPr bwMode="auto">
          <a:xfrm>
            <a:off x="611560" y="681038"/>
            <a:ext cx="5924550" cy="375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4" t="32202" r="41395" b="51160"/>
          <a:stretch/>
        </p:blipFill>
        <p:spPr bwMode="auto">
          <a:xfrm>
            <a:off x="1043608" y="2232857"/>
            <a:ext cx="1512168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4240" y="2249948"/>
            <a:ext cx="11272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</a:rPr>
              <a:t>특수 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문진기록지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4" t="32202" r="41395" b="51160"/>
          <a:stretch/>
        </p:blipFill>
        <p:spPr bwMode="auto">
          <a:xfrm>
            <a:off x="2230076" y="2018535"/>
            <a:ext cx="328684" cy="26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22207" y="4437112"/>
            <a:ext cx="59314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일반</a:t>
            </a:r>
            <a:r>
              <a:rPr lang="en-US" altLang="ko-KR" dirty="0" smtClean="0"/>
              <a:t>/</a:t>
            </a:r>
            <a:r>
              <a:rPr lang="ko-KR" altLang="en-US" dirty="0" smtClean="0"/>
              <a:t>특수 결과기록지</a:t>
            </a:r>
            <a:r>
              <a:rPr lang="en-US" altLang="ko-KR" dirty="0" smtClean="0"/>
              <a:t>(</a:t>
            </a:r>
            <a:r>
              <a:rPr lang="ko-KR" altLang="en-US" dirty="0" smtClean="0"/>
              <a:t>앞면</a:t>
            </a:r>
            <a:r>
              <a:rPr lang="en-US" altLang="ko-KR" dirty="0" smtClean="0"/>
              <a:t>) </a:t>
            </a:r>
            <a:r>
              <a:rPr lang="ko-KR" altLang="en-US" dirty="0" smtClean="0"/>
              <a:t>→ 일반</a:t>
            </a:r>
            <a:r>
              <a:rPr lang="en-US" altLang="ko-KR" dirty="0" smtClean="0"/>
              <a:t>/</a:t>
            </a:r>
            <a:r>
              <a:rPr lang="ko-KR" altLang="en-US" dirty="0" smtClean="0"/>
              <a:t>특수 결과기록지</a:t>
            </a:r>
            <a:endParaRPr lang="en-US" altLang="ko-KR" dirty="0" smtClean="0"/>
          </a:p>
          <a:p>
            <a:r>
              <a:rPr lang="en-US" altLang="ko-KR" dirty="0" smtClean="0"/>
              <a:t>2. </a:t>
            </a:r>
            <a:r>
              <a:rPr lang="ko-KR" altLang="en-US" dirty="0" smtClean="0"/>
              <a:t>일반</a:t>
            </a:r>
            <a:r>
              <a:rPr lang="en-US" altLang="ko-KR" dirty="0" smtClean="0"/>
              <a:t>/</a:t>
            </a:r>
            <a:r>
              <a:rPr lang="ko-KR" altLang="en-US" dirty="0" smtClean="0"/>
              <a:t>특수 결과기록지</a:t>
            </a:r>
            <a:r>
              <a:rPr lang="en-US" altLang="ko-KR" dirty="0" smtClean="0"/>
              <a:t>(</a:t>
            </a:r>
            <a:r>
              <a:rPr lang="ko-KR" altLang="en-US" dirty="0"/>
              <a:t>뒷</a:t>
            </a:r>
            <a:r>
              <a:rPr lang="ko-KR" altLang="en-US" dirty="0" smtClean="0"/>
              <a:t>면</a:t>
            </a:r>
            <a:r>
              <a:rPr lang="en-US" altLang="ko-KR" dirty="0" smtClean="0"/>
              <a:t>) </a:t>
            </a:r>
            <a:r>
              <a:rPr lang="ko-KR" altLang="en-US" dirty="0" smtClean="0"/>
              <a:t>→ </a:t>
            </a:r>
            <a:r>
              <a:rPr lang="ko-KR" altLang="en-US" dirty="0" smtClean="0"/>
              <a:t>특수 문진기록지</a:t>
            </a:r>
            <a:endParaRPr lang="en-US" altLang="ko-KR" dirty="0" smtClean="0"/>
          </a:p>
          <a:p>
            <a:r>
              <a:rPr lang="en-US" altLang="ko-KR" dirty="0" smtClean="0"/>
              <a:t>3.  (</a:t>
            </a:r>
            <a:r>
              <a:rPr lang="ko-KR" altLang="en-US" dirty="0" smtClean="0"/>
              <a:t>기존에 없었음</a:t>
            </a:r>
            <a:r>
              <a:rPr lang="en-US" altLang="ko-KR" dirty="0" smtClean="0"/>
              <a:t>)               </a:t>
            </a:r>
            <a:r>
              <a:rPr lang="ko-KR" altLang="en-US" dirty="0"/>
              <a:t>→ </a:t>
            </a:r>
            <a:r>
              <a:rPr lang="ko-KR" altLang="en-US" dirty="0" smtClean="0"/>
              <a:t>특수 정보활용 동의서 </a:t>
            </a:r>
            <a:endParaRPr lang="en-US" altLang="ko-KR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0" t="32881" r="68325" b="43861"/>
          <a:stretch/>
        </p:blipFill>
        <p:spPr bwMode="auto">
          <a:xfrm>
            <a:off x="826776" y="2755575"/>
            <a:ext cx="1666323" cy="127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4" t="32202" r="41395" b="51160"/>
          <a:stretch/>
        </p:blipFill>
        <p:spPr bwMode="auto">
          <a:xfrm>
            <a:off x="1070688" y="2492896"/>
            <a:ext cx="1407490" cy="26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71600" y="2492896"/>
            <a:ext cx="14285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</a:rPr>
              <a:t>특수 정보활용 동의서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671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41</Words>
  <Application>Microsoft Office PowerPoint</Application>
  <PresentationFormat>화면 슬라이드 쇼(4:3)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</cp:revision>
  <dcterms:created xsi:type="dcterms:W3CDTF">2018-03-09T03:22:11Z</dcterms:created>
  <dcterms:modified xsi:type="dcterms:W3CDTF">2018-03-16T00:40:29Z</dcterms:modified>
</cp:coreProperties>
</file>