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59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3860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126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5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313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133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44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472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319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132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329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608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10260-B095-4A1D-9752-BC795DF89E05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774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061" y="0"/>
            <a:ext cx="585587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24515" y="908720"/>
            <a:ext cx="3517522" cy="1354217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/>
              <a:t>건진묶음항목에서</a:t>
            </a:r>
            <a:r>
              <a:rPr lang="ko-KR" altLang="en-US" dirty="0"/>
              <a:t> </a:t>
            </a:r>
            <a:r>
              <a:rPr lang="ko-KR" altLang="en-US" dirty="0" smtClean="0"/>
              <a:t>추가했습니다</a:t>
            </a:r>
            <a:r>
              <a:rPr lang="en-US" altLang="ko-KR" dirty="0"/>
              <a:t>.</a:t>
            </a:r>
          </a:p>
          <a:p>
            <a:r>
              <a:rPr lang="en-US" altLang="ko-KR" sz="1400" dirty="0" smtClean="0"/>
              <a:t>OHA041 </a:t>
            </a:r>
            <a:r>
              <a:rPr lang="ko-KR" altLang="en-US" sz="1400" dirty="0" smtClean="0"/>
              <a:t>청력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좌</a:t>
            </a:r>
            <a:r>
              <a:rPr lang="en-US" altLang="ko-KR" sz="1400" dirty="0" smtClean="0"/>
              <a:t>)-</a:t>
            </a:r>
            <a:r>
              <a:rPr lang="ko-KR" altLang="en-US" sz="1400" dirty="0" smtClean="0"/>
              <a:t>보청기착용</a:t>
            </a:r>
            <a:endParaRPr lang="en-US" altLang="ko-KR" sz="1400" dirty="0" smtClean="0"/>
          </a:p>
          <a:p>
            <a:r>
              <a:rPr lang="en-US" altLang="ko-KR" sz="1400" dirty="0" smtClean="0"/>
              <a:t>OHA541 </a:t>
            </a:r>
            <a:r>
              <a:rPr lang="ko-KR" altLang="en-US" sz="1400" dirty="0" smtClean="0"/>
              <a:t>청력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우</a:t>
            </a:r>
            <a:r>
              <a:rPr lang="en-US" altLang="ko-KR" sz="1400" dirty="0" smtClean="0"/>
              <a:t>)-</a:t>
            </a:r>
            <a:r>
              <a:rPr lang="ko-KR" altLang="en-US" sz="1400" dirty="0" smtClean="0"/>
              <a:t>보청기착용</a:t>
            </a:r>
            <a:endParaRPr lang="en-US" altLang="ko-KR" sz="1400" dirty="0" smtClean="0"/>
          </a:p>
          <a:p>
            <a:r>
              <a:rPr lang="ko-KR" altLang="en-US" b="1" dirty="0" smtClean="0"/>
              <a:t>공무원 신체검사서 양식대로 </a:t>
            </a:r>
            <a:endParaRPr lang="en-US" altLang="ko-KR" b="1" dirty="0" smtClean="0"/>
          </a:p>
          <a:p>
            <a:r>
              <a:rPr lang="ko-KR" altLang="en-US" b="1" dirty="0" smtClean="0"/>
              <a:t>변</a:t>
            </a:r>
            <a:r>
              <a:rPr lang="ko-KR" altLang="en-US" b="1" dirty="0"/>
              <a:t>경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부탁드립니다</a:t>
            </a:r>
            <a:r>
              <a:rPr lang="en-US" altLang="ko-KR" b="1" dirty="0" smtClean="0"/>
              <a:t>. </a:t>
            </a:r>
            <a:r>
              <a:rPr lang="en-US" altLang="ko-KR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마지막 슬라이드 참고</a:t>
            </a:r>
            <a:r>
              <a:rPr lang="en-US" altLang="ko-KR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765567" y="2924944"/>
            <a:ext cx="1758761" cy="57606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아래쪽 화살표 5"/>
          <p:cNvSpPr/>
          <p:nvPr/>
        </p:nvSpPr>
        <p:spPr>
          <a:xfrm>
            <a:off x="6516216" y="2262743"/>
            <a:ext cx="360040" cy="688633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2771800" y="2988636"/>
            <a:ext cx="911746" cy="58438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아래쪽 화살표 7"/>
          <p:cNvSpPr/>
          <p:nvPr/>
        </p:nvSpPr>
        <p:spPr>
          <a:xfrm>
            <a:off x="2915816" y="2276872"/>
            <a:ext cx="360040" cy="674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558534" y="1628800"/>
            <a:ext cx="3517522" cy="646331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b="1" dirty="0" smtClean="0"/>
              <a:t>공무원 신체검사서 양식대로 </a:t>
            </a:r>
            <a:endParaRPr lang="en-US" altLang="ko-KR" b="1" dirty="0" smtClean="0"/>
          </a:p>
          <a:p>
            <a:r>
              <a:rPr lang="ko-KR" altLang="en-US" b="1" dirty="0" smtClean="0"/>
              <a:t>변</a:t>
            </a:r>
            <a:r>
              <a:rPr lang="ko-KR" altLang="en-US" b="1" dirty="0"/>
              <a:t>경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부탁드립니다</a:t>
            </a:r>
            <a:r>
              <a:rPr lang="en-US" altLang="ko-KR" b="1" dirty="0" smtClean="0"/>
              <a:t>. </a:t>
            </a:r>
            <a:r>
              <a:rPr lang="en-US" altLang="ko-KR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마지막 슬라이드 참고</a:t>
            </a:r>
            <a:r>
              <a:rPr lang="en-US" altLang="ko-KR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4427984" y="3573016"/>
            <a:ext cx="2952327" cy="216024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아래쪽 화살표 10"/>
          <p:cNvSpPr/>
          <p:nvPr/>
        </p:nvSpPr>
        <p:spPr>
          <a:xfrm rot="10800000">
            <a:off x="5585547" y="3792244"/>
            <a:ext cx="360040" cy="720081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2843808" y="4512325"/>
            <a:ext cx="4957682" cy="92333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algn="ctr"/>
          </a:lstStyle>
          <a:p>
            <a:pPr algn="l"/>
            <a:r>
              <a:rPr lang="ko-KR" altLang="en-US" dirty="0" smtClean="0"/>
              <a:t>빈칸으로 출력됩니다</a:t>
            </a:r>
            <a:r>
              <a:rPr lang="en-US" altLang="ko-KR" dirty="0" smtClean="0"/>
              <a:t>.</a:t>
            </a:r>
          </a:p>
          <a:p>
            <a:pPr algn="l"/>
            <a:r>
              <a:rPr lang="ko-KR" altLang="en-US" dirty="0" smtClean="0"/>
              <a:t>결과판정 화면에서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임상진찰</a:t>
            </a:r>
            <a:r>
              <a:rPr lang="en-US" altLang="ko-KR" b="1" dirty="0" smtClean="0"/>
              <a:t>)</a:t>
            </a:r>
            <a:r>
              <a:rPr lang="ko-KR" altLang="en-US" b="1" dirty="0" err="1" smtClean="0"/>
              <a:t>인후두</a:t>
            </a:r>
            <a:r>
              <a:rPr lang="ko-KR" altLang="en-US" dirty="0" err="1" smtClean="0"/>
              <a:t>결과값과</a:t>
            </a:r>
            <a:r>
              <a:rPr lang="ko-KR" altLang="en-US" dirty="0" smtClean="0"/>
              <a:t> 연결 </a:t>
            </a:r>
            <a:r>
              <a:rPr lang="ko-KR" altLang="en-US" dirty="0" err="1" smtClean="0"/>
              <a:t>부탁드립니다</a:t>
            </a:r>
            <a:r>
              <a:rPr lang="en-US" altLang="ko-KR" dirty="0" smtClean="0"/>
              <a:t>. </a:t>
            </a:r>
            <a:r>
              <a:rPr lang="en-US" altLang="ko-KR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다음 슬라이드 참고</a:t>
            </a:r>
            <a:r>
              <a:rPr lang="en-US" altLang="ko-KR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6408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439"/>
            <a:ext cx="9144000" cy="625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13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09" y="280985"/>
            <a:ext cx="6010275" cy="6296025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2771799" y="3933056"/>
            <a:ext cx="1800199" cy="28803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4716016" y="3645024"/>
            <a:ext cx="2592287" cy="28803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6012158" y="4437112"/>
            <a:ext cx="1296145" cy="432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아래쪽 화살표 7"/>
          <p:cNvSpPr/>
          <p:nvPr/>
        </p:nvSpPr>
        <p:spPr>
          <a:xfrm rot="10800000">
            <a:off x="6480210" y="4869160"/>
            <a:ext cx="360040" cy="43204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004048" y="5313284"/>
            <a:ext cx="3517522" cy="800219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b="1" dirty="0" smtClean="0"/>
              <a:t>외국인 채용검사서와 같은 방식으로 결과값 연결 </a:t>
            </a:r>
            <a:r>
              <a:rPr lang="ko-KR" altLang="en-US" b="1" dirty="0" err="1" smtClean="0"/>
              <a:t>부탁드립니다</a:t>
            </a:r>
            <a:r>
              <a:rPr lang="en-US" altLang="ko-KR" b="1" dirty="0" smtClean="0"/>
              <a:t>. </a:t>
            </a:r>
            <a:r>
              <a:rPr lang="en-US" altLang="ko-KR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처음 슬라이드 참고</a:t>
            </a:r>
            <a:r>
              <a:rPr lang="en-US" altLang="ko-KR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5004048" y="1628800"/>
            <a:ext cx="1296145" cy="432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아래쪽 화살표 10"/>
          <p:cNvSpPr/>
          <p:nvPr/>
        </p:nvSpPr>
        <p:spPr>
          <a:xfrm rot="5400000">
            <a:off x="6336196" y="1646314"/>
            <a:ext cx="360040" cy="43204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6773679" y="1628800"/>
            <a:ext cx="1758761" cy="461665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1979-08-26 </a:t>
            </a:r>
            <a:r>
              <a:rPr lang="ko-KR" altLang="en-US" sz="1200" b="1" dirty="0" smtClean="0"/>
              <a:t>형식으로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출력되도록 해주세요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63688" y="2348880"/>
            <a:ext cx="4104456" cy="923330"/>
          </a:xfrm>
          <a:prstGeom prst="rect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b="1" dirty="0" smtClean="0"/>
              <a:t>빈칸</a:t>
            </a:r>
            <a:r>
              <a:rPr lang="en-US" altLang="ko-KR" b="1" dirty="0" smtClean="0"/>
              <a:t>, OY015 </a:t>
            </a:r>
            <a:r>
              <a:rPr lang="ko-KR" altLang="en-US" b="1" dirty="0" smtClean="0"/>
              <a:t>값으로 출력됩니다</a:t>
            </a:r>
            <a:r>
              <a:rPr lang="en-US" altLang="ko-KR" b="1" dirty="0" smtClean="0"/>
              <a:t>.</a:t>
            </a:r>
          </a:p>
          <a:p>
            <a:r>
              <a:rPr lang="ko-KR" altLang="en-US" b="1" dirty="0" smtClean="0"/>
              <a:t>다음 슬라이드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결과판정화면캡처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에 색깔 구분하여 </a:t>
            </a:r>
            <a:r>
              <a:rPr lang="ko-KR" altLang="en-US" b="1" dirty="0" err="1" smtClean="0"/>
              <a:t>연결값</a:t>
            </a:r>
            <a:r>
              <a:rPr lang="ko-KR" altLang="en-US" b="1" dirty="0" smtClean="0"/>
              <a:t> 표시했습니다</a:t>
            </a:r>
            <a:r>
              <a:rPr lang="en-US" altLang="ko-KR" b="1" dirty="0" smtClean="0"/>
              <a:t>.</a:t>
            </a:r>
            <a:endParaRPr lang="ko-KR" alt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아래쪽 화살표 13"/>
          <p:cNvSpPr/>
          <p:nvPr/>
        </p:nvSpPr>
        <p:spPr>
          <a:xfrm>
            <a:off x="3635896" y="3272211"/>
            <a:ext cx="360040" cy="6541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아래쪽 화살표 14"/>
          <p:cNvSpPr/>
          <p:nvPr/>
        </p:nvSpPr>
        <p:spPr>
          <a:xfrm>
            <a:off x="4709110" y="3272211"/>
            <a:ext cx="360040" cy="372814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1395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856"/>
            <a:ext cx="9144000" cy="6252943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5796136" y="2204864"/>
            <a:ext cx="2736304" cy="21602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5724129" y="3284984"/>
            <a:ext cx="2952327" cy="216024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6851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356" y="0"/>
            <a:ext cx="6178149" cy="6858000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2878326" y="2144160"/>
            <a:ext cx="911746" cy="58438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아래쪽 화살표 5"/>
          <p:cNvSpPr/>
          <p:nvPr/>
        </p:nvSpPr>
        <p:spPr>
          <a:xfrm>
            <a:off x="3154179" y="2754496"/>
            <a:ext cx="360040" cy="674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051720" y="3465743"/>
            <a:ext cx="5277239" cy="15388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교정</a:t>
            </a:r>
            <a:r>
              <a:rPr lang="ko-KR" altLang="en-US" dirty="0" smtClean="0"/>
              <a:t> 시력일 경우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>
                <a:solidFill>
                  <a:srgbClr val="FF0000"/>
                </a:solidFill>
              </a:rPr>
              <a:t>괄호 안에 </a:t>
            </a:r>
            <a:r>
              <a:rPr lang="ko-KR" altLang="en-US" dirty="0" err="1" smtClean="0"/>
              <a:t>시력값이</a:t>
            </a:r>
            <a:r>
              <a:rPr lang="ko-KR" altLang="en-US" dirty="0" smtClean="0"/>
              <a:t> 입력</a:t>
            </a:r>
            <a:endParaRPr lang="en-US" altLang="ko-KR" dirty="0" smtClean="0"/>
          </a:p>
          <a:p>
            <a:r>
              <a:rPr lang="ko-KR" altLang="en-US" dirty="0" smtClean="0">
                <a:solidFill>
                  <a:srgbClr val="0070C0"/>
                </a:solidFill>
              </a:rPr>
              <a:t>나안</a:t>
            </a:r>
            <a:r>
              <a:rPr lang="ko-KR" altLang="en-US" dirty="0" smtClean="0"/>
              <a:t> 시력일 경우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>
                <a:solidFill>
                  <a:srgbClr val="0070C0"/>
                </a:solidFill>
              </a:rPr>
              <a:t>괄호 </a:t>
            </a:r>
            <a:r>
              <a:rPr lang="ko-KR" altLang="en-US" sz="2000" b="1" dirty="0" smtClean="0">
                <a:solidFill>
                  <a:srgbClr val="0070C0"/>
                </a:solidFill>
              </a:rPr>
              <a:t>없</a:t>
            </a:r>
            <a:r>
              <a:rPr lang="ko-KR" altLang="en-US" sz="2000" b="1" dirty="0">
                <a:solidFill>
                  <a:srgbClr val="0070C0"/>
                </a:solidFill>
              </a:rPr>
              <a:t>이</a:t>
            </a:r>
            <a:r>
              <a:rPr lang="ko-KR" altLang="en-US" dirty="0" smtClean="0">
                <a:solidFill>
                  <a:srgbClr val="0070C0"/>
                </a:solidFill>
              </a:rPr>
              <a:t> </a:t>
            </a:r>
            <a:r>
              <a:rPr lang="ko-KR" altLang="en-US" dirty="0" err="1" smtClean="0"/>
              <a:t>시력값이</a:t>
            </a:r>
            <a:r>
              <a:rPr lang="ko-KR" altLang="en-US" dirty="0" smtClean="0"/>
              <a:t> 입력</a:t>
            </a:r>
            <a:endParaRPr lang="en-US" altLang="ko-KR" dirty="0" smtClean="0"/>
          </a:p>
          <a:p>
            <a:endParaRPr lang="en-US" altLang="ko-KR" dirty="0" smtClean="0">
              <a:solidFill>
                <a:srgbClr val="FF0000"/>
              </a:solidFill>
            </a:endParaRPr>
          </a:p>
          <a:p>
            <a:r>
              <a:rPr lang="ko-KR" altLang="en-US" dirty="0" smtClean="0">
                <a:solidFill>
                  <a:srgbClr val="FF0000"/>
                </a:solidFill>
              </a:rPr>
              <a:t>교정</a:t>
            </a:r>
            <a:r>
              <a:rPr lang="ko-KR" altLang="en-US" dirty="0" smtClean="0"/>
              <a:t> 청력일 </a:t>
            </a:r>
            <a:r>
              <a:rPr lang="ko-KR" altLang="en-US" dirty="0"/>
              <a:t>경우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FF0000"/>
                </a:solidFill>
              </a:rPr>
              <a:t>괄호 안에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/</a:t>
            </a:r>
            <a:r>
              <a:rPr lang="ko-KR" altLang="en-US" dirty="0" smtClean="0"/>
              <a:t>비정상 입력</a:t>
            </a:r>
            <a:endParaRPr lang="en-US" altLang="ko-KR" dirty="0"/>
          </a:p>
          <a:p>
            <a:r>
              <a:rPr lang="ko-KR" altLang="en-US" dirty="0" smtClean="0"/>
              <a:t>교정청력이 아닐 </a:t>
            </a:r>
            <a:r>
              <a:rPr lang="ko-KR" altLang="en-US" dirty="0"/>
              <a:t>경우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0070C0"/>
                </a:solidFill>
              </a:rPr>
              <a:t>괄호 </a:t>
            </a:r>
            <a:r>
              <a:rPr lang="ko-KR" altLang="en-US" sz="2000" b="1" dirty="0">
                <a:solidFill>
                  <a:srgbClr val="0070C0"/>
                </a:solidFill>
              </a:rPr>
              <a:t>없이</a:t>
            </a:r>
            <a:r>
              <a:rPr lang="ko-KR" altLang="en-US" dirty="0" smtClean="0">
                <a:solidFill>
                  <a:srgbClr val="0070C0"/>
                </a:solidFill>
              </a:rPr>
              <a:t> </a:t>
            </a:r>
            <a:r>
              <a:rPr lang="ko-KR" altLang="en-US" dirty="0" smtClean="0"/>
              <a:t>값이 입력</a:t>
            </a:r>
            <a:endParaRPr lang="en-US" altLang="ko-KR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5" y="2144160"/>
            <a:ext cx="1709167" cy="562756"/>
          </a:xfrm>
          <a:prstGeom prst="rect">
            <a:avLst/>
          </a:prstGeom>
        </p:spPr>
      </p:pic>
      <p:sp>
        <p:nvSpPr>
          <p:cNvPr id="12" name="모서리가 둥근 직사각형 11"/>
          <p:cNvSpPr/>
          <p:nvPr/>
        </p:nvSpPr>
        <p:spPr>
          <a:xfrm>
            <a:off x="6516216" y="2160084"/>
            <a:ext cx="911746" cy="58438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아래쪽 화살표 13"/>
          <p:cNvSpPr/>
          <p:nvPr/>
        </p:nvSpPr>
        <p:spPr>
          <a:xfrm>
            <a:off x="6792069" y="2763765"/>
            <a:ext cx="360040" cy="674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모서리가 둥근 직사각형 1"/>
          <p:cNvSpPr/>
          <p:nvPr/>
        </p:nvSpPr>
        <p:spPr>
          <a:xfrm>
            <a:off x="7039833" y="2255437"/>
            <a:ext cx="311980" cy="1486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7043126" y="2480943"/>
            <a:ext cx="308687" cy="1486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6971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123</Words>
  <Application>Microsoft Office PowerPoint</Application>
  <PresentationFormat>화면 슬라이드 쇼(4:3)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43</cp:revision>
  <dcterms:created xsi:type="dcterms:W3CDTF">2018-03-06T01:08:27Z</dcterms:created>
  <dcterms:modified xsi:type="dcterms:W3CDTF">2018-03-15T23:51:44Z</dcterms:modified>
</cp:coreProperties>
</file>