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80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3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48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53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06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638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373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19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999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08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94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102FA-0B4F-47BF-8A39-EBCC9DA84752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E1055-0BB0-47B3-8294-EAE53E0BB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66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KakaoTalk_20180319_1621594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825084" cy="511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4499992" y="2132856"/>
            <a:ext cx="2664296" cy="136815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5733256"/>
            <a:ext cx="77048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김성애</a:t>
            </a:r>
            <a:r>
              <a:rPr lang="en-US" altLang="ko-KR" b="1" dirty="0" smtClean="0"/>
              <a:t>(114863) </a:t>
            </a:r>
            <a:r>
              <a:rPr lang="ko-KR" altLang="en-US" b="1" dirty="0" smtClean="0"/>
              <a:t>오류내용입니다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2084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KakaoTalk_20180319_1622008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6696744" cy="50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574640" y="2518249"/>
            <a:ext cx="2664296" cy="136815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83568" y="5733256"/>
            <a:ext cx="77048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한중산</a:t>
            </a:r>
            <a:r>
              <a:rPr lang="en-US" altLang="ko-KR" b="1" smtClean="0"/>
              <a:t>(270239) </a:t>
            </a:r>
            <a:r>
              <a:rPr lang="ko-KR" altLang="en-US" b="1" smtClean="0"/>
              <a:t>오류내용입니다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172215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Office PowerPoint</Application>
  <PresentationFormat>화면 슬라이드 쇼(4:3)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2018-03-19T07:22:29Z</dcterms:created>
  <dcterms:modified xsi:type="dcterms:W3CDTF">2018-03-19T07:24:20Z</dcterms:modified>
</cp:coreProperties>
</file>