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62" y="247650"/>
            <a:ext cx="6848475" cy="6362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73679" y="1628800"/>
            <a:ext cx="1758761" cy="461665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1979-08-26 </a:t>
            </a:r>
            <a:r>
              <a:rPr lang="ko-KR" altLang="en-US" sz="1200" b="1" dirty="0" smtClean="0"/>
              <a:t>형식으로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출력되도록 해주세요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5004048" y="1689236"/>
            <a:ext cx="1296145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아래쪽 화살표 6"/>
          <p:cNvSpPr/>
          <p:nvPr/>
        </p:nvSpPr>
        <p:spPr>
          <a:xfrm rot="5400000">
            <a:off x="6336196" y="1646314"/>
            <a:ext cx="360040" cy="43204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808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119062"/>
            <a:ext cx="7600950" cy="6619875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5436096" y="2792232"/>
            <a:ext cx="2845802" cy="780784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>
            <a:off x="5724128" y="3573016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661572" y="4221088"/>
            <a:ext cx="4870868" cy="8925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청력일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괄호 안에 </a:t>
            </a:r>
            <a:r>
              <a:rPr lang="ko-KR" altLang="en-US" dirty="0" smtClean="0">
                <a:solidFill>
                  <a:schemeClr val="tx1"/>
                </a:solidFill>
              </a:rPr>
              <a:t>값이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입력</a:t>
            </a:r>
            <a:endParaRPr lang="en-US" altLang="ko-KR" dirty="0"/>
          </a:p>
          <a:p>
            <a:r>
              <a:rPr lang="ko-KR" altLang="en-US" dirty="0" smtClean="0"/>
              <a:t>교정 청력이 </a:t>
            </a:r>
            <a:r>
              <a:rPr lang="ko-KR" altLang="en-US" dirty="0" smtClean="0"/>
              <a:t>아닐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괄호 </a:t>
            </a:r>
            <a:r>
              <a:rPr lang="ko-KR" altLang="en-US" sz="2000" b="1" dirty="0">
                <a:solidFill>
                  <a:srgbClr val="0070C0"/>
                </a:solidFill>
              </a:rPr>
              <a:t>없이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ko-KR" altLang="en-US" dirty="0" smtClean="0"/>
              <a:t>값이 </a:t>
            </a:r>
            <a:r>
              <a:rPr lang="ko-KR" altLang="en-US" dirty="0" smtClean="0"/>
              <a:t>입력</a:t>
            </a:r>
            <a:endParaRPr lang="en-US" altLang="ko-KR" dirty="0" smtClean="0"/>
          </a:p>
          <a:p>
            <a:r>
              <a:rPr lang="en-US" altLang="ko-KR" sz="1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 슬라이드에 결과입력란 표시했습니다</a:t>
            </a:r>
            <a:r>
              <a:rPr lang="en-US" altLang="ko-KR" sz="1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  <a:endParaRPr lang="en-US" altLang="ko-KR" sz="1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9364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39"/>
            <a:ext cx="9144000" cy="6428509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3923928" y="3284984"/>
            <a:ext cx="1152128" cy="2880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3920968" y="3581400"/>
            <a:ext cx="1152128" cy="2880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779912" y="4437112"/>
            <a:ext cx="4104456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교정 청력일 경우 값 입력</a:t>
            </a:r>
            <a:endParaRPr lang="en-US" altLang="ko-KR" sz="1400" b="1" dirty="0" smtClean="0"/>
          </a:p>
          <a:p>
            <a:r>
              <a:rPr lang="en-US" altLang="ko-KR" sz="1400" b="1" dirty="0" smtClean="0"/>
              <a:t>-&gt; </a:t>
            </a:r>
            <a:r>
              <a:rPr lang="ko-KR" altLang="en-US" sz="1400" b="1" dirty="0" smtClean="0"/>
              <a:t>신규코드 추가했습니다</a:t>
            </a:r>
            <a:r>
              <a:rPr lang="en-US" altLang="ko-KR" sz="1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altLang="ko-KR" sz="1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ko-KR" sz="1400" dirty="0" smtClean="0"/>
              <a:t>OHA542 : </a:t>
            </a:r>
            <a:r>
              <a:rPr lang="ko-KR" altLang="en-US" sz="1400" dirty="0" smtClean="0"/>
              <a:t>기도청력 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좌</a:t>
            </a:r>
            <a:r>
              <a:rPr lang="en-US" altLang="ko-KR" sz="1400" dirty="0" smtClean="0"/>
              <a:t>) 1KHz</a:t>
            </a:r>
            <a:endParaRPr lang="en-US" altLang="ko-KR" sz="1400" dirty="0"/>
          </a:p>
          <a:p>
            <a:r>
              <a:rPr lang="en-US" altLang="ko-KR" sz="1400" dirty="0" smtClean="0"/>
              <a:t>OHA543 : </a:t>
            </a:r>
            <a:r>
              <a:rPr lang="ko-KR" altLang="en-US" sz="1400" dirty="0" smtClean="0"/>
              <a:t>기도청력 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우</a:t>
            </a:r>
            <a:r>
              <a:rPr lang="en-US" altLang="ko-KR" sz="1400" dirty="0" smtClean="0"/>
              <a:t>) 1KHz</a:t>
            </a:r>
            <a:endParaRPr lang="en-US" altLang="ko-KR" sz="1400" dirty="0"/>
          </a:p>
        </p:txBody>
      </p:sp>
      <p:sp>
        <p:nvSpPr>
          <p:cNvPr id="9" name="아래쪽 화살표 8"/>
          <p:cNvSpPr/>
          <p:nvPr/>
        </p:nvSpPr>
        <p:spPr>
          <a:xfrm>
            <a:off x="4317012" y="3869432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아래쪽 화살표 9"/>
          <p:cNvSpPr/>
          <p:nvPr/>
        </p:nvSpPr>
        <p:spPr>
          <a:xfrm rot="16200000">
            <a:off x="5184068" y="3104965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652120" y="3212815"/>
            <a:ext cx="27363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교정 청력이 아닐 경우 값 입력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1716736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57</Words>
  <Application>Microsoft Office PowerPoint</Application>
  <PresentationFormat>화면 슬라이드 쇼(4:3)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47</cp:revision>
  <dcterms:created xsi:type="dcterms:W3CDTF">2018-03-06T01:08:27Z</dcterms:created>
  <dcterms:modified xsi:type="dcterms:W3CDTF">2018-03-20T06:38:09Z</dcterms:modified>
</cp:coreProperties>
</file>