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0908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0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817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0546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032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22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413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813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42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24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4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A5370-C9F2-448D-B7A6-4BF19693093A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E746E-3299-4D23-9128-B82BB4C6E0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49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Administrator\Desktop\원앙\KakaoTalk_20180321_1702090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52928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2699792" y="1988840"/>
            <a:ext cx="5832648" cy="187220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27584" y="5877272"/>
            <a:ext cx="792088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심종은</a:t>
            </a:r>
            <a:r>
              <a:rPr lang="en-US" altLang="ko-KR" b="1" dirty="0" smtClean="0"/>
              <a:t>(349884) </a:t>
            </a:r>
            <a:r>
              <a:rPr lang="ko-KR" altLang="en-US" b="1" dirty="0" err="1" smtClean="0"/>
              <a:t>일반청구시</a:t>
            </a:r>
            <a:r>
              <a:rPr lang="ko-KR" altLang="en-US" b="1" dirty="0" smtClean="0"/>
              <a:t> 오류발생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911399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Administrator\Desktop\원앙\KakaoTalk_20180321_170209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1"/>
            <a:ext cx="813690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istrator\Desktop\원앙\KakaoTalk_20180321_1702104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68580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115616" y="1124744"/>
            <a:ext cx="6552728" cy="57606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2339752" y="3212976"/>
            <a:ext cx="4680520" cy="108012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267744" y="6237312"/>
            <a:ext cx="60486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윤정미</a:t>
            </a:r>
            <a:r>
              <a:rPr lang="en-US" altLang="ko-KR" b="1" dirty="0" smtClean="0"/>
              <a:t>(111342) </a:t>
            </a:r>
            <a:r>
              <a:rPr lang="ko-KR" altLang="en-US" b="1" dirty="0" err="1" smtClean="0"/>
              <a:t>암청구시</a:t>
            </a:r>
            <a:r>
              <a:rPr lang="ko-KR" altLang="en-US" b="1" dirty="0" smtClean="0"/>
              <a:t> 위암에 관한 오류발생</a:t>
            </a:r>
            <a:endParaRPr lang="ko-KR" altLang="en-US" b="1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1907704" y="5373216"/>
            <a:ext cx="1656184" cy="58444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3221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 descr="C:\Users\Administrator\Desktop\원앙\KakaoTalk_20180321_170226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9"/>
            <a:ext cx="8496944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2699792" y="2132856"/>
            <a:ext cx="4968552" cy="129614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5" name="Picture 3" descr="C:\Users\Administrator\Desktop\원앙\KakaoTalk_20180321_170227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489654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223729" y="5661248"/>
            <a:ext cx="1368152" cy="5040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095328" y="6381328"/>
            <a:ext cx="60486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윤정미</a:t>
            </a:r>
            <a:r>
              <a:rPr lang="en-US" altLang="ko-KR" b="1" dirty="0" smtClean="0"/>
              <a:t>(111342) </a:t>
            </a:r>
            <a:r>
              <a:rPr lang="ko-KR" altLang="en-US" b="1" dirty="0" err="1" smtClean="0"/>
              <a:t>암청구시</a:t>
            </a:r>
            <a:r>
              <a:rPr lang="ko-KR" altLang="en-US" b="1" dirty="0" smtClean="0"/>
              <a:t> 간암에 관한 오류발생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03067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 descr="C:\Users\Administrator\Desktop\원앙\KakaoTalk_20180321_1702274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9"/>
            <a:ext cx="828092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3491880" y="1700808"/>
            <a:ext cx="4968552" cy="129614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1259632" y="4265103"/>
            <a:ext cx="1872208" cy="57606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095328" y="6381328"/>
            <a:ext cx="60486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윤정미</a:t>
            </a:r>
            <a:r>
              <a:rPr lang="en-US" altLang="ko-KR" b="1" dirty="0" smtClean="0"/>
              <a:t>(111342) </a:t>
            </a:r>
            <a:r>
              <a:rPr lang="ko-KR" altLang="en-US" b="1" dirty="0" err="1" smtClean="0"/>
              <a:t>암청구시</a:t>
            </a:r>
            <a:r>
              <a:rPr lang="ko-KR" altLang="en-US" b="1" dirty="0" smtClean="0"/>
              <a:t> 유방암에 관한 오류발생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95713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30</Words>
  <Application>Microsoft Office PowerPoint</Application>
  <PresentationFormat>화면 슬라이드 쇼(4:3)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dcterms:created xsi:type="dcterms:W3CDTF">2018-03-21T07:50:38Z</dcterms:created>
  <dcterms:modified xsi:type="dcterms:W3CDTF">2018-03-21T08:12:33Z</dcterms:modified>
</cp:coreProperties>
</file>