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595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9017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6463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386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7939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7615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4036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9615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89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777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5165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AF6E6-688F-46C9-B287-C1865A114F07}" type="datetimeFigureOut">
              <a:rPr lang="ko-KR" altLang="en-US" smtClean="0"/>
              <a:t>2018-03-20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ADE94-B041-43CF-9AC3-13326301C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904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26" name="Picture 2" descr="C:\Users\Administrator\Desktop\KakaoTalk_20180320_125022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24936" cy="559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/>
        </p:nvSpPr>
        <p:spPr>
          <a:xfrm>
            <a:off x="5125351" y="1844824"/>
            <a:ext cx="3600400" cy="194421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95536" y="5877272"/>
            <a:ext cx="8136904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신연준</a:t>
            </a:r>
            <a:r>
              <a:rPr lang="en-US" altLang="ko-KR" sz="2400" b="1" dirty="0" smtClean="0"/>
              <a:t>(240089) </a:t>
            </a:r>
            <a:r>
              <a:rPr lang="ko-KR" altLang="en-US" sz="2400" b="1" dirty="0" smtClean="0"/>
              <a:t>청구오류 내용입니다</a:t>
            </a:r>
            <a:r>
              <a:rPr lang="en-US" altLang="ko-KR" sz="2400" b="1" dirty="0" smtClean="0"/>
              <a:t>.</a:t>
            </a:r>
            <a:endParaRPr lang="ko-KR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91476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C:\Users\Administrator\Desktop\KakaoTalk_20180320_1250223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2493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/>
        </p:nvSpPr>
        <p:spPr>
          <a:xfrm>
            <a:off x="386205" y="2142187"/>
            <a:ext cx="1152128" cy="44137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1111565" y="2636912"/>
            <a:ext cx="940155" cy="21602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55576" y="5157192"/>
            <a:ext cx="720080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/>
              <a:t>지금까지 청구했던 리스트가 </a:t>
            </a:r>
            <a:r>
              <a:rPr lang="ko-KR" altLang="en-US" sz="2800" b="1" dirty="0" err="1" smtClean="0"/>
              <a:t>조회안됩니다</a:t>
            </a:r>
            <a:r>
              <a:rPr lang="en-US" altLang="ko-KR" sz="2800" b="1" dirty="0" smtClean="0"/>
              <a:t>.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85280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</Words>
  <Application>Microsoft Office PowerPoint</Application>
  <PresentationFormat>화면 슬라이드 쇼(4:3)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ISH</dc:creator>
  <cp:lastModifiedBy>ISH</cp:lastModifiedBy>
  <cp:revision>1</cp:revision>
  <dcterms:created xsi:type="dcterms:W3CDTF">2018-03-20T03:51:04Z</dcterms:created>
  <dcterms:modified xsi:type="dcterms:W3CDTF">2018-03-20T03:54:35Z</dcterms:modified>
</cp:coreProperties>
</file>