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3130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175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317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301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42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611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4126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7256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4386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473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5600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A3636-F3CD-400A-B469-BFF2CFBC193C}" type="datetimeFigureOut">
              <a:rPr lang="ko-KR" altLang="en-US" smtClean="0"/>
              <a:t>2018-03-16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DC916-8AE6-4FC2-975F-4031E8B1A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25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1026" name="Picture 2" descr="C:\Users\Administrator\Desktop\KakaoTalk_20180316_0946195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403244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KakaoTalk_20180316_0946206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6632"/>
            <a:ext cx="405045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979" y="5517232"/>
            <a:ext cx="8964488" cy="126957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700" b="1" dirty="0" smtClean="0"/>
              <a:t>한중산</a:t>
            </a:r>
            <a:r>
              <a:rPr lang="en-US" altLang="ko-KR" sz="1700" b="1" dirty="0" smtClean="0"/>
              <a:t>(270239)</a:t>
            </a:r>
            <a:r>
              <a:rPr lang="ko-KR" altLang="en-US" sz="1700" b="1" dirty="0" smtClean="0"/>
              <a:t> 생활습관평가 중</a:t>
            </a:r>
            <a:endParaRPr lang="en-US" altLang="ko-KR" sz="1700" b="1" dirty="0" smtClean="0"/>
          </a:p>
          <a:p>
            <a:pPr>
              <a:lnSpc>
                <a:spcPct val="150000"/>
              </a:lnSpc>
            </a:pPr>
            <a:r>
              <a:rPr lang="ko-KR" altLang="en-US" sz="1700" b="1" dirty="0" smtClean="0"/>
              <a:t>과거흡연자여서 처방전이 없는데 청구파일 연계하면 공단프로그램에 </a:t>
            </a:r>
            <a:endParaRPr lang="en-US" altLang="ko-KR" sz="1700" b="1" dirty="0" smtClean="0"/>
          </a:p>
          <a:p>
            <a:pPr>
              <a:lnSpc>
                <a:spcPct val="150000"/>
              </a:lnSpc>
            </a:pPr>
            <a:r>
              <a:rPr lang="ko-KR" altLang="en-US" sz="1700" b="1" dirty="0" smtClean="0"/>
              <a:t>오류발생이 뜨고 </a:t>
            </a:r>
            <a:r>
              <a:rPr lang="ko-KR" altLang="en-US" sz="1700" b="1" dirty="0" err="1" smtClean="0"/>
              <a:t>흡연탭에</a:t>
            </a:r>
            <a:r>
              <a:rPr lang="ko-KR" altLang="en-US" sz="1700" b="1" dirty="0" smtClean="0"/>
              <a:t> </a:t>
            </a:r>
            <a:r>
              <a:rPr lang="ko-KR" altLang="en-US" sz="1700" b="1" dirty="0" err="1" smtClean="0"/>
              <a:t>처방쪽</a:t>
            </a:r>
            <a:r>
              <a:rPr lang="ko-KR" altLang="en-US" sz="1700" b="1" dirty="0" smtClean="0"/>
              <a:t> 클릭도 비활성화 되어있어 처방을 </a:t>
            </a:r>
            <a:r>
              <a:rPr lang="ko-KR" altLang="en-US" sz="1700" b="1" dirty="0" err="1" smtClean="0"/>
              <a:t>선택할수도</a:t>
            </a:r>
            <a:r>
              <a:rPr lang="ko-KR" altLang="en-US" sz="1700" b="1" dirty="0" smtClean="0"/>
              <a:t> 없습니다</a:t>
            </a:r>
            <a:r>
              <a:rPr lang="en-US" altLang="ko-KR" sz="1700" b="1" dirty="0" smtClean="0"/>
              <a:t>.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5004048" y="3698370"/>
            <a:ext cx="1224136" cy="1440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화살표 연결선 8"/>
          <p:cNvCxnSpPr>
            <a:endCxn id="5" idx="2"/>
          </p:cNvCxnSpPr>
          <p:nvPr/>
        </p:nvCxnSpPr>
        <p:spPr>
          <a:xfrm flipV="1">
            <a:off x="4644008" y="3842386"/>
            <a:ext cx="972108" cy="26109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36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</Words>
  <Application>Microsoft Office PowerPoint</Application>
  <PresentationFormat>화면 슬라이드 쇼(4:3)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ISH</dc:creator>
  <cp:lastModifiedBy>ISH</cp:lastModifiedBy>
  <cp:revision>1</cp:revision>
  <dcterms:created xsi:type="dcterms:W3CDTF">2018-03-16T00:46:43Z</dcterms:created>
  <dcterms:modified xsi:type="dcterms:W3CDTF">2018-03-16T00:51:43Z</dcterms:modified>
</cp:coreProperties>
</file>