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7DDC4-3F7D-4648-BDC0-D71B6D23C05B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3EB67-4740-4BD2-8B3C-8BAE2A918C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0431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7DDC4-3F7D-4648-BDC0-D71B6D23C05B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3EB67-4740-4BD2-8B3C-8BAE2A918C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969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7DDC4-3F7D-4648-BDC0-D71B6D23C05B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3EB67-4740-4BD2-8B3C-8BAE2A918C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679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7DDC4-3F7D-4648-BDC0-D71B6D23C05B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3EB67-4740-4BD2-8B3C-8BAE2A918C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7290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7DDC4-3F7D-4648-BDC0-D71B6D23C05B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3EB67-4740-4BD2-8B3C-8BAE2A918C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0577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7DDC4-3F7D-4648-BDC0-D71B6D23C05B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3EB67-4740-4BD2-8B3C-8BAE2A918C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5828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7DDC4-3F7D-4648-BDC0-D71B6D23C05B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3EB67-4740-4BD2-8B3C-8BAE2A918C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420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7DDC4-3F7D-4648-BDC0-D71B6D23C05B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3EB67-4740-4BD2-8B3C-8BAE2A918C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897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7DDC4-3F7D-4648-BDC0-D71B6D23C05B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3EB67-4740-4BD2-8B3C-8BAE2A918C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6717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7DDC4-3F7D-4648-BDC0-D71B6D23C05B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3EB67-4740-4BD2-8B3C-8BAE2A918C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8593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7DDC4-3F7D-4648-BDC0-D71B6D23C05B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3EB67-4740-4BD2-8B3C-8BAE2A918C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6313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7DDC4-3F7D-4648-BDC0-D71B6D23C05B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3EB67-4740-4BD2-8B3C-8BAE2A918C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886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1026" name="Picture 2" descr="C:\Users\Administrator\Desktop\KakaoTalk_20180321_0829501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7920880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모서리가 둥근 직사각형 4"/>
          <p:cNvSpPr/>
          <p:nvPr/>
        </p:nvSpPr>
        <p:spPr>
          <a:xfrm>
            <a:off x="4211960" y="2492896"/>
            <a:ext cx="4104456" cy="1512168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043608" y="5733256"/>
            <a:ext cx="727280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ko-KR" altLang="en-US" b="1" dirty="0" smtClean="0"/>
              <a:t>김봉진</a:t>
            </a:r>
            <a:r>
              <a:rPr lang="en-US" altLang="ko-KR" b="1" dirty="0" smtClean="0"/>
              <a:t>(347923) </a:t>
            </a:r>
            <a:r>
              <a:rPr lang="ko-KR" altLang="en-US" b="1" dirty="0" smtClean="0"/>
              <a:t>청구오류 내용입니다</a:t>
            </a:r>
            <a:r>
              <a:rPr lang="en-US" altLang="ko-KR" b="1" dirty="0" smtClean="0"/>
              <a:t>.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3138035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</Words>
  <Application>Microsoft Office PowerPoint</Application>
  <PresentationFormat>화면 슬라이드 쇼(4:3)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ISH</dc:creator>
  <cp:lastModifiedBy>ISH</cp:lastModifiedBy>
  <cp:revision>1</cp:revision>
  <dcterms:created xsi:type="dcterms:W3CDTF">2018-03-20T23:30:09Z</dcterms:created>
  <dcterms:modified xsi:type="dcterms:W3CDTF">2018-03-20T23:31:58Z</dcterms:modified>
</cp:coreProperties>
</file>