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808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632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548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6533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0068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6381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3739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119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9992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6084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4942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102FA-0B4F-47BF-8A39-EBCC9DA84752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E1055-0BB0-47B3-8294-EAE53E0BBB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366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026" name="Picture 2" descr="C:\Users\Administrator\Desktop\KakaoTalk_20180319_1621594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6825084" cy="511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모서리가 둥근 직사각형 3"/>
          <p:cNvSpPr/>
          <p:nvPr/>
        </p:nvSpPr>
        <p:spPr>
          <a:xfrm>
            <a:off x="4499992" y="2132856"/>
            <a:ext cx="2664296" cy="136815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83568" y="5733256"/>
            <a:ext cx="770485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김성애</a:t>
            </a:r>
            <a:r>
              <a:rPr lang="en-US" altLang="ko-KR" b="1" dirty="0" smtClean="0"/>
              <a:t>(114863) </a:t>
            </a:r>
            <a:r>
              <a:rPr lang="ko-KR" altLang="en-US" b="1" dirty="0" smtClean="0"/>
              <a:t>오류내용입니다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220849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 descr="C:\Users\Administrator\Desktop\KakaoTalk_20180319_1622008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6696744" cy="502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모서리가 둥근 직사각형 4"/>
          <p:cNvSpPr/>
          <p:nvPr/>
        </p:nvSpPr>
        <p:spPr>
          <a:xfrm>
            <a:off x="4574640" y="2518249"/>
            <a:ext cx="2664296" cy="136815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83568" y="5733256"/>
            <a:ext cx="770485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한중산</a:t>
            </a:r>
            <a:r>
              <a:rPr lang="en-US" altLang="ko-KR" b="1" smtClean="0"/>
              <a:t>(270239) </a:t>
            </a:r>
            <a:r>
              <a:rPr lang="ko-KR" altLang="en-US" b="1" smtClean="0"/>
              <a:t>오류내용입니다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172215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</Words>
  <Application>Microsoft Office PowerPoint</Application>
  <PresentationFormat>화면 슬라이드 쇼(4:3)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ISH</dc:creator>
  <cp:lastModifiedBy>ISH</cp:lastModifiedBy>
  <cp:revision>1</cp:revision>
  <dcterms:created xsi:type="dcterms:W3CDTF">2018-03-19T07:22:29Z</dcterms:created>
  <dcterms:modified xsi:type="dcterms:W3CDTF">2018-03-21T23:36:38Z</dcterms:modified>
</cp:coreProperties>
</file>