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A5370-C9F2-448D-B7A6-4BF19693093A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746E-3299-4D23-9128-B82BB4C6E0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0908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A5370-C9F2-448D-B7A6-4BF19693093A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746E-3299-4D23-9128-B82BB4C6E0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01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A5370-C9F2-448D-B7A6-4BF19693093A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746E-3299-4D23-9128-B82BB4C6E0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8177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A5370-C9F2-448D-B7A6-4BF19693093A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746E-3299-4D23-9128-B82BB4C6E0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0546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A5370-C9F2-448D-B7A6-4BF19693093A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746E-3299-4D23-9128-B82BB4C6E0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0326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A5370-C9F2-448D-B7A6-4BF19693093A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746E-3299-4D23-9128-B82BB4C6E0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8229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A5370-C9F2-448D-B7A6-4BF19693093A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746E-3299-4D23-9128-B82BB4C6E0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4130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A5370-C9F2-448D-B7A6-4BF19693093A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746E-3299-4D23-9128-B82BB4C6E0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8137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A5370-C9F2-448D-B7A6-4BF19693093A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746E-3299-4D23-9128-B82BB4C6E0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0428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A5370-C9F2-448D-B7A6-4BF19693093A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746E-3299-4D23-9128-B82BB4C6E0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2248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A5370-C9F2-448D-B7A6-4BF19693093A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746E-3299-4D23-9128-B82BB4C6E0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141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A5370-C9F2-448D-B7A6-4BF19693093A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7E746E-3299-4D23-9128-B82BB4C6E0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2495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1026" name="Picture 2" descr="C:\Users\Administrator\Desktop\원앙\KakaoTalk_20180321_1702090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352928" cy="5400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모서리가 둥근 직사각형 3"/>
          <p:cNvSpPr/>
          <p:nvPr/>
        </p:nvSpPr>
        <p:spPr>
          <a:xfrm>
            <a:off x="2699792" y="1988840"/>
            <a:ext cx="5832648" cy="1872208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27584" y="5877272"/>
            <a:ext cx="792088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ko-KR" altLang="en-US" b="1" dirty="0" smtClean="0"/>
              <a:t>심종은</a:t>
            </a:r>
            <a:r>
              <a:rPr lang="en-US" altLang="ko-KR" b="1" dirty="0" smtClean="0"/>
              <a:t>(349884) </a:t>
            </a:r>
            <a:r>
              <a:rPr lang="ko-KR" altLang="en-US" b="1" dirty="0" err="1" smtClean="0"/>
              <a:t>일반청구시</a:t>
            </a:r>
            <a:r>
              <a:rPr lang="ko-KR" altLang="en-US" b="1" dirty="0" smtClean="0"/>
              <a:t> 오류발생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911399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2050" name="Picture 2" descr="C:\Users\Administrator\Desktop\원앙\KakaoTalk_20180321_1702098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1"/>
            <a:ext cx="813690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istrator\Desktop\원앙\KakaoTalk_20180321_1702104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2816"/>
            <a:ext cx="6858000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모서리가 둥근 직사각형 3"/>
          <p:cNvSpPr/>
          <p:nvPr/>
        </p:nvSpPr>
        <p:spPr>
          <a:xfrm>
            <a:off x="1115616" y="1124744"/>
            <a:ext cx="6552728" cy="57606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모서리가 둥근 직사각형 4"/>
          <p:cNvSpPr/>
          <p:nvPr/>
        </p:nvSpPr>
        <p:spPr>
          <a:xfrm>
            <a:off x="2339752" y="3212976"/>
            <a:ext cx="4680520" cy="1080120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267744" y="6237312"/>
            <a:ext cx="60486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ko-KR" altLang="en-US" b="1" dirty="0" smtClean="0"/>
              <a:t>윤정미</a:t>
            </a:r>
            <a:r>
              <a:rPr lang="en-US" altLang="ko-KR" b="1" dirty="0" smtClean="0"/>
              <a:t>(111342) </a:t>
            </a:r>
            <a:r>
              <a:rPr lang="ko-KR" altLang="en-US" b="1" dirty="0" err="1" smtClean="0"/>
              <a:t>암청구시</a:t>
            </a:r>
            <a:r>
              <a:rPr lang="ko-KR" altLang="en-US" b="1" dirty="0" smtClean="0"/>
              <a:t> 위암에 관한 오류발생</a:t>
            </a:r>
            <a:endParaRPr lang="ko-KR" altLang="en-US" b="1" dirty="0"/>
          </a:p>
        </p:txBody>
      </p:sp>
      <p:sp>
        <p:nvSpPr>
          <p:cNvPr id="9" name="모서리가 둥근 직사각형 8"/>
          <p:cNvSpPr/>
          <p:nvPr/>
        </p:nvSpPr>
        <p:spPr>
          <a:xfrm>
            <a:off x="1907704" y="5373216"/>
            <a:ext cx="1656184" cy="584448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3221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074" name="Picture 2" descr="C:\Users\Administrator\Desktop\원앙\KakaoTalk_20180321_1702261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9"/>
            <a:ext cx="8496944" cy="561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모서리가 둥근 직사각형 4"/>
          <p:cNvSpPr/>
          <p:nvPr/>
        </p:nvSpPr>
        <p:spPr>
          <a:xfrm>
            <a:off x="2699792" y="2132856"/>
            <a:ext cx="4968552" cy="129614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075" name="Picture 3" descr="C:\Users\Administrator\Desktop\원앙\KakaoTalk_20180321_1702270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01008"/>
            <a:ext cx="4896544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모서리가 둥근 직사각형 6"/>
          <p:cNvSpPr/>
          <p:nvPr/>
        </p:nvSpPr>
        <p:spPr>
          <a:xfrm>
            <a:off x="2223729" y="5661248"/>
            <a:ext cx="1368152" cy="504056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095328" y="6381328"/>
            <a:ext cx="60486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ko-KR" altLang="en-US" b="1" dirty="0" smtClean="0"/>
              <a:t>윤정미</a:t>
            </a:r>
            <a:r>
              <a:rPr lang="en-US" altLang="ko-KR" b="1" dirty="0" smtClean="0"/>
              <a:t>(111342) </a:t>
            </a:r>
            <a:r>
              <a:rPr lang="ko-KR" altLang="en-US" b="1" dirty="0" err="1" smtClean="0"/>
              <a:t>암청구시</a:t>
            </a:r>
            <a:r>
              <a:rPr lang="ko-KR" altLang="en-US" b="1" dirty="0" smtClean="0"/>
              <a:t> 간암에 관한 오류발생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0306778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098" name="Picture 2" descr="C:\Users\Administrator\Desktop\원앙\KakaoTalk_20180321_1702274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9"/>
            <a:ext cx="8280920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모서리가 둥근 직사각형 4"/>
          <p:cNvSpPr/>
          <p:nvPr/>
        </p:nvSpPr>
        <p:spPr>
          <a:xfrm>
            <a:off x="3491880" y="1700808"/>
            <a:ext cx="4968552" cy="129614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모서리가 둥근 직사각형 5"/>
          <p:cNvSpPr/>
          <p:nvPr/>
        </p:nvSpPr>
        <p:spPr>
          <a:xfrm>
            <a:off x="1259632" y="4265103"/>
            <a:ext cx="1872208" cy="57606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095328" y="6381328"/>
            <a:ext cx="60486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ko-KR" altLang="en-US" b="1" dirty="0" smtClean="0"/>
              <a:t>윤정미</a:t>
            </a:r>
            <a:r>
              <a:rPr lang="en-US" altLang="ko-KR" b="1" dirty="0" smtClean="0"/>
              <a:t>(111342) </a:t>
            </a:r>
            <a:r>
              <a:rPr lang="ko-KR" altLang="en-US" b="1" dirty="0" err="1" smtClean="0"/>
              <a:t>암청구시</a:t>
            </a:r>
            <a:r>
              <a:rPr lang="ko-KR" altLang="en-US" b="1" dirty="0" smtClean="0"/>
              <a:t> 유방암에 관한 오류발생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957136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30</Words>
  <Application>Microsoft Office PowerPoint</Application>
  <PresentationFormat>화면 슬라이드 쇼(4:3)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ISH</dc:creator>
  <cp:lastModifiedBy>ISH</cp:lastModifiedBy>
  <cp:revision>2</cp:revision>
  <dcterms:created xsi:type="dcterms:W3CDTF">2018-03-21T07:50:38Z</dcterms:created>
  <dcterms:modified xsi:type="dcterms:W3CDTF">2018-03-21T08:12:33Z</dcterms:modified>
</cp:coreProperties>
</file>