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8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1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13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3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4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7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1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3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3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0260-B095-4A1D-9752-BC795DF89E05}" type="datetimeFigureOut">
              <a:rPr lang="ko-KR" altLang="en-US" smtClean="0"/>
              <a:t>2018-03-23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673" y="0"/>
            <a:ext cx="577865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8224" y="908720"/>
            <a:ext cx="2376264" cy="1077218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계속 공란으로 나옵니다</a:t>
            </a:r>
            <a:r>
              <a:rPr lang="en-US" altLang="ko-KR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altLang="ko-KR" sz="1200" dirty="0"/>
              <a:t>\</a:t>
            </a:r>
            <a:r>
              <a:rPr lang="en-US" altLang="ko-KR" sz="1200" dirty="0" err="1"/>
              <a:t>bitdat</a:t>
            </a:r>
            <a:r>
              <a:rPr lang="en-US" altLang="ko-KR" sz="1200" dirty="0" smtClean="0"/>
              <a:t>\ -&gt; </a:t>
            </a:r>
            <a:r>
              <a:rPr lang="ko-KR" altLang="en-US" sz="1200" dirty="0" smtClean="0"/>
              <a:t>이 코드가 값을 </a:t>
            </a:r>
            <a:r>
              <a:rPr lang="ko-KR" altLang="en-US" sz="1200" dirty="0" err="1" smtClean="0"/>
              <a:t>못끌고오는</a:t>
            </a:r>
            <a:r>
              <a:rPr lang="ko-KR" altLang="en-US" sz="1200" dirty="0" smtClean="0"/>
              <a:t> 듯합니다</a:t>
            </a:r>
            <a:r>
              <a:rPr lang="en-US" altLang="ko-KR" sz="1200" dirty="0" smtClean="0"/>
              <a:t>.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1979-08-26 </a:t>
            </a:r>
            <a:r>
              <a:rPr lang="ko-KR" altLang="en-US" sz="1200" b="1" dirty="0" smtClean="0"/>
              <a:t>형식으로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출력되도록 해주세요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6" name="아래쪽 화살표 5"/>
          <p:cNvSpPr/>
          <p:nvPr/>
        </p:nvSpPr>
        <p:spPr>
          <a:xfrm rot="5400000">
            <a:off x="6192180" y="1016732"/>
            <a:ext cx="360040" cy="43204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4283968" y="1056168"/>
            <a:ext cx="1872208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8128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032" y="0"/>
            <a:ext cx="5507935" cy="685800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5364088" y="6309320"/>
            <a:ext cx="1872208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아래쪽 화살표 5"/>
          <p:cNvSpPr/>
          <p:nvPr/>
        </p:nvSpPr>
        <p:spPr>
          <a:xfrm>
            <a:off x="6588224" y="5877272"/>
            <a:ext cx="360040" cy="43204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364088" y="5046275"/>
            <a:ext cx="3096344" cy="83099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서명이 안 따라옵니다</a:t>
            </a:r>
            <a:r>
              <a:rPr lang="en-US" altLang="ko-KR" sz="1200" b="1" dirty="0" smtClean="0"/>
              <a:t>.</a:t>
            </a:r>
          </a:p>
          <a:p>
            <a:r>
              <a:rPr lang="ko-KR" altLang="en-US" sz="1200" b="1" dirty="0" smtClean="0"/>
              <a:t>판정의사 이름에 따라 서명이 따라오도록 해주세요</a:t>
            </a:r>
            <a:r>
              <a:rPr lang="en-US" altLang="ko-KR" sz="1200" b="1" dirty="0" smtClean="0"/>
              <a:t>. </a:t>
            </a:r>
          </a:p>
          <a:p>
            <a:r>
              <a:rPr lang="en-US" altLang="ko-KR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다음 슬라이드참고 </a:t>
            </a:r>
            <a:r>
              <a:rPr lang="en-US" altLang="ko-KR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희원 판정화면</a:t>
            </a:r>
            <a:r>
              <a:rPr lang="en-US" altLang="ko-KR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076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71" y="0"/>
            <a:ext cx="8682258" cy="685800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467544" y="6093296"/>
            <a:ext cx="1872208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154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센터통보일자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" y="0"/>
            <a:ext cx="8715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2079" y="4221088"/>
            <a:ext cx="3528393" cy="861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200" dirty="0" smtClean="0"/>
              <a:t>3/21 </a:t>
            </a:r>
            <a:r>
              <a:rPr lang="ko-KR" altLang="en-US" sz="1200" dirty="0" smtClean="0"/>
              <a:t>한영란 선생님이 이미 문의 드린 내용이며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다시 확인 부탁 드립니다</a:t>
            </a:r>
            <a:r>
              <a:rPr lang="en-US" altLang="ko-KR" sz="1200" dirty="0" smtClean="0"/>
              <a:t>.</a:t>
            </a:r>
          </a:p>
          <a:p>
            <a:r>
              <a:rPr lang="ko-KR" altLang="en-US" sz="1200" dirty="0" smtClean="0"/>
              <a:t>통보일자만 봐주시면 됩니다</a:t>
            </a:r>
            <a:r>
              <a:rPr lang="en-US" altLang="ko-KR" sz="1200" dirty="0" smtClean="0"/>
              <a:t>.</a:t>
            </a:r>
          </a:p>
          <a:p>
            <a:r>
              <a:rPr lang="ko-KR" altLang="en-US" sz="1200" dirty="0" smtClean="0"/>
              <a:t>출력할 때는 문제없으며</a:t>
            </a:r>
            <a:r>
              <a:rPr lang="en-US" altLang="ko-KR" sz="1200" dirty="0" smtClean="0"/>
              <a:t>, </a:t>
            </a:r>
            <a:r>
              <a:rPr lang="ko-KR" altLang="en-US" sz="1400" b="1" dirty="0" smtClean="0"/>
              <a:t>날짜만 안 찍힙니다</a:t>
            </a:r>
            <a:r>
              <a:rPr lang="en-US" altLang="ko-KR" sz="1200" dirty="0" smtClean="0"/>
              <a:t>.</a:t>
            </a:r>
          </a:p>
        </p:txBody>
      </p:sp>
      <p:sp>
        <p:nvSpPr>
          <p:cNvPr id="4" name="아래쪽 화살표 3"/>
          <p:cNvSpPr/>
          <p:nvPr/>
        </p:nvSpPr>
        <p:spPr>
          <a:xfrm rot="10800000">
            <a:off x="6588224" y="3645024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0691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62</Words>
  <Application>Microsoft Office PowerPoint</Application>
  <PresentationFormat>화면 슬라이드 쇼(4:3)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51</cp:revision>
  <dcterms:created xsi:type="dcterms:W3CDTF">2018-03-06T01:08:27Z</dcterms:created>
  <dcterms:modified xsi:type="dcterms:W3CDTF">2018-03-23T03:28:20Z</dcterms:modified>
</cp:coreProperties>
</file>