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2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3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1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08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81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60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1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4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32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4F9-4F59-482E-BB13-A5D617E5C150}" type="datetimeFigureOut">
              <a:rPr lang="ko-KR" altLang="en-US" smtClean="0"/>
              <a:t>2018-04-06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7" y="764704"/>
            <a:ext cx="4258976" cy="468052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204" y="548680"/>
            <a:ext cx="4651795" cy="3960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4048" y="4941168"/>
            <a:ext cx="3528392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출력 시</a:t>
            </a:r>
            <a:r>
              <a:rPr lang="en-US" altLang="ko-KR" dirty="0" smtClean="0"/>
              <a:t>,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ESR </a:t>
            </a:r>
            <a:r>
              <a:rPr lang="ko-KR" altLang="en-US" b="1" dirty="0" smtClean="0">
                <a:solidFill>
                  <a:srgbClr val="FF0000"/>
                </a:solidFill>
              </a:rPr>
              <a:t>결과</a:t>
            </a:r>
            <a:r>
              <a:rPr lang="en-US" altLang="ko-KR" b="1" dirty="0" smtClean="0">
                <a:solidFill>
                  <a:srgbClr val="FF0000"/>
                </a:solidFill>
              </a:rPr>
              <a:t>,  GPT </a:t>
            </a:r>
            <a:r>
              <a:rPr lang="ko-KR" altLang="en-US" b="1" dirty="0" smtClean="0">
                <a:solidFill>
                  <a:srgbClr val="FF0000"/>
                </a:solidFill>
              </a:rPr>
              <a:t>이전결과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ko-KR" altLang="en-US" dirty="0" smtClean="0"/>
              <a:t>공란으로 출력됩니다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7" name="오른쪽 화살표 6"/>
          <p:cNvSpPr/>
          <p:nvPr/>
        </p:nvSpPr>
        <p:spPr>
          <a:xfrm rot="15894254">
            <a:off x="5422419" y="4375549"/>
            <a:ext cx="945195" cy="21602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2068907">
            <a:off x="2136305" y="4683454"/>
            <a:ext cx="2969913" cy="2249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646644" y="3652870"/>
            <a:ext cx="720078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dirty="0" smtClean="0">
                <a:solidFill>
                  <a:schemeClr val="tx1"/>
                </a:solidFill>
              </a:rPr>
              <a:t>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508104" y="1124744"/>
            <a:ext cx="720080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09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77" y="0"/>
            <a:ext cx="593664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4466116"/>
            <a:ext cx="3528392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종양표지자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센터클리닉</a:t>
            </a:r>
            <a:r>
              <a:rPr lang="ko-KR" altLang="en-US" dirty="0" smtClean="0"/>
              <a:t> 출력 시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폐암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난소암</a:t>
            </a:r>
            <a:r>
              <a:rPr lang="ko-KR" altLang="en-US" dirty="0" smtClean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결과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 err="1">
                <a:solidFill>
                  <a:srgbClr val="FF0000"/>
                </a:solidFill>
              </a:rPr>
              <a:t>임상참고치</a:t>
            </a:r>
            <a:endParaRPr lang="en-US" altLang="ko-KR" b="1" dirty="0">
              <a:solidFill>
                <a:srgbClr val="FF0000"/>
              </a:solidFill>
            </a:endParaRPr>
          </a:p>
          <a:p>
            <a:r>
              <a:rPr lang="ko-KR" altLang="en-US" dirty="0" smtClean="0"/>
              <a:t>공란으로 출력됩니다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345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</Words>
  <Application>Microsoft Office PowerPoint</Application>
  <PresentationFormat>화면 슬라이드 쇼(4:3)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</cp:revision>
  <dcterms:created xsi:type="dcterms:W3CDTF">2018-04-06T03:15:17Z</dcterms:created>
  <dcterms:modified xsi:type="dcterms:W3CDTF">2018-04-06T03:26:52Z</dcterms:modified>
</cp:coreProperties>
</file>