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12247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7809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06392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818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10088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605721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2018-04-09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38813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2018-04-09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26035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2018-04-09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26118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90442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AE4F9-4F59-482E-BB13-A5D617E5C150}" type="datetimeFigureOut">
              <a:rPr lang="ko-KR" altLang="en-US" smtClean="0"/>
              <a:t>2018-04-09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5326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AE4F9-4F59-482E-BB13-A5D617E5C150}" type="datetimeFigureOut">
              <a:rPr lang="ko-KR" altLang="en-US" smtClean="0"/>
              <a:t>2018-04-09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7D9492-4D90-4BCA-8ABB-62275BF886F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277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그림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9392"/>
            <a:ext cx="5724128" cy="3441457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491194"/>
            <a:ext cx="6843178" cy="499016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599384" y="188640"/>
            <a:ext cx="5544616" cy="1200329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ko-KR" altLang="en-US" dirty="0" smtClean="0"/>
              <a:t>공단대상 조회 시 </a:t>
            </a:r>
            <a:r>
              <a:rPr lang="ko-KR" altLang="en-US" b="1" dirty="0" smtClean="0">
                <a:solidFill>
                  <a:srgbClr val="FF0000"/>
                </a:solidFill>
              </a:rPr>
              <a:t>의료급여 대상자</a:t>
            </a:r>
            <a:endParaRPr lang="en-US" altLang="ko-KR" b="1" dirty="0" smtClean="0">
              <a:solidFill>
                <a:srgbClr val="FF0000"/>
              </a:solidFill>
            </a:endParaRPr>
          </a:p>
          <a:p>
            <a:r>
              <a:rPr lang="en-US" altLang="ko-KR" dirty="0" smtClean="0"/>
              <a:t>-&gt; </a:t>
            </a:r>
            <a:r>
              <a:rPr lang="ko-KR" altLang="en-US" dirty="0" smtClean="0"/>
              <a:t>결과지 출력 시 </a:t>
            </a:r>
            <a:endParaRPr lang="en-US" altLang="ko-KR" dirty="0" smtClean="0"/>
          </a:p>
          <a:p>
            <a:r>
              <a:rPr lang="ko-KR" altLang="en-US" dirty="0" smtClean="0"/>
              <a:t>의료급여생애전환기 양식으로 출력됨</a:t>
            </a:r>
            <a:endParaRPr lang="en-US" altLang="ko-KR" dirty="0" smtClean="0"/>
          </a:p>
          <a:p>
            <a:r>
              <a:rPr lang="ko-KR" altLang="en-US" b="1" dirty="0" smtClean="0">
                <a:solidFill>
                  <a:srgbClr val="FF0000"/>
                </a:solidFill>
              </a:rPr>
              <a:t>일반검진 결과통보서 양식으로 출력되어야 합니다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7" name="직사각형 6"/>
          <p:cNvSpPr/>
          <p:nvPr/>
        </p:nvSpPr>
        <p:spPr>
          <a:xfrm>
            <a:off x="2249488" y="980728"/>
            <a:ext cx="882352" cy="336233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2284010" y="1844823"/>
            <a:ext cx="3872166" cy="576065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오른쪽 화살표 8"/>
          <p:cNvSpPr/>
          <p:nvPr/>
        </p:nvSpPr>
        <p:spPr>
          <a:xfrm>
            <a:off x="3131840" y="980728"/>
            <a:ext cx="504056" cy="3423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0" name="오른쪽 화살표 9"/>
          <p:cNvSpPr/>
          <p:nvPr/>
        </p:nvSpPr>
        <p:spPr>
          <a:xfrm rot="15861351">
            <a:off x="3701913" y="1431452"/>
            <a:ext cx="504056" cy="3423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51266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17</Words>
  <Application>Microsoft Office PowerPoint</Application>
  <PresentationFormat>화면 슬라이드 쇼(4:3)</PresentationFormat>
  <Paragraphs>4</Paragraphs>
  <Slides>1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2" baseType="lpstr">
      <vt:lpstr>Office 테마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7</cp:revision>
  <dcterms:created xsi:type="dcterms:W3CDTF">2018-04-06T03:15:17Z</dcterms:created>
  <dcterms:modified xsi:type="dcterms:W3CDTF">2018-04-09T02:25:21Z</dcterms:modified>
</cp:coreProperties>
</file>