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2018-04-10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7" y="764704"/>
            <a:ext cx="4258976" cy="468052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204" y="548680"/>
            <a:ext cx="4651795" cy="39604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04048" y="4941168"/>
            <a:ext cx="3816424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출력 시</a:t>
            </a:r>
            <a:r>
              <a:rPr lang="en-US" altLang="ko-KR" dirty="0" smtClean="0"/>
              <a:t>,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ESR </a:t>
            </a:r>
            <a:r>
              <a:rPr lang="ko-KR" altLang="en-US" b="1" dirty="0" smtClean="0">
                <a:solidFill>
                  <a:srgbClr val="FF0000"/>
                </a:solidFill>
              </a:rPr>
              <a:t>결과</a:t>
            </a: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</a:t>
            </a:r>
            <a:r>
              <a:rPr lang="ko-KR" altLang="en-US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페이지 슬라이드 참고</a:t>
            </a:r>
            <a:r>
              <a:rPr lang="en-US" altLang="ko-KR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en-US" altLang="ko-KR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GPT </a:t>
            </a:r>
            <a:r>
              <a:rPr lang="ko-KR" altLang="en-US" b="1" dirty="0" smtClean="0">
                <a:solidFill>
                  <a:srgbClr val="FF0000"/>
                </a:solidFill>
              </a:rPr>
              <a:t>이전결과 </a:t>
            </a:r>
            <a:r>
              <a:rPr lang="en-US" altLang="ko-KR" sz="1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ko-KR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ko-KR" altLang="en-US" sz="1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페이지 </a:t>
            </a:r>
            <a:r>
              <a:rPr lang="ko-KR" altLang="en-US" sz="1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슬라이드 참고</a:t>
            </a:r>
            <a:r>
              <a:rPr lang="en-US" altLang="ko-KR" sz="1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US" altLang="ko-KR" sz="1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o-KR" altLang="en-US" dirty="0" smtClean="0"/>
              <a:t>공란으로 출력됩니다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7" name="오른쪽 화살표 6"/>
          <p:cNvSpPr/>
          <p:nvPr/>
        </p:nvSpPr>
        <p:spPr>
          <a:xfrm rot="15894254">
            <a:off x="5422419" y="4375549"/>
            <a:ext cx="945195" cy="21602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2068907">
            <a:off x="2136305" y="4683454"/>
            <a:ext cx="2969913" cy="22497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1646644" y="3652870"/>
            <a:ext cx="720078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ko-KR" altLang="en-US" dirty="0" smtClean="0">
                <a:solidFill>
                  <a:schemeClr val="tx1"/>
                </a:solidFill>
              </a:rPr>
              <a:t>결과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508104" y="1124744"/>
            <a:ext cx="720080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67544" y="179348"/>
            <a:ext cx="475252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이승환 </a:t>
            </a:r>
            <a:r>
              <a:rPr lang="en-US" altLang="ko-KR" dirty="0" smtClean="0"/>
              <a:t>(307258) : </a:t>
            </a:r>
            <a:r>
              <a:rPr lang="ko-KR" altLang="en-US" dirty="0" smtClean="0"/>
              <a:t>혈액정밀검사</a:t>
            </a:r>
            <a:r>
              <a:rPr lang="en-US" altLang="ko-KR" dirty="0" smtClean="0"/>
              <a:t> (3/22</a:t>
            </a:r>
            <a:r>
              <a:rPr lang="ko-KR" altLang="en-US" dirty="0" smtClean="0"/>
              <a:t>시행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6099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6007"/>
            <a:ext cx="9144000" cy="53659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23930" y="5219908"/>
            <a:ext cx="720078" cy="2973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38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993"/>
            <a:ext cx="9144000" cy="5696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5936" y="4293096"/>
            <a:ext cx="720078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60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33</Words>
  <Application>Microsoft Office PowerPoint</Application>
  <PresentationFormat>화면 슬라이드 쇼(4:3)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9</cp:revision>
  <dcterms:created xsi:type="dcterms:W3CDTF">2018-04-06T03:15:17Z</dcterms:created>
  <dcterms:modified xsi:type="dcterms:W3CDTF">2018-04-10T04:43:18Z</dcterms:modified>
</cp:coreProperties>
</file>