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9939338" cy="6805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D8333-5038-4A45-BCFB-6CE3B37B25C0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355CE-D09B-4F04-A5D7-625191CC9B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47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43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73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898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41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909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43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81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08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92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66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19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68C6-C480-4291-A0AC-926249E7915F}" type="datetimeFigureOut">
              <a:rPr lang="ko-KR" altLang="en-US" smtClean="0"/>
              <a:t>2018-04-13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6888-F66F-443F-8F09-8CB26418E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86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6804248" cy="45195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26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기존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2348880"/>
            <a:ext cx="56557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과장님 안녕하세요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월일별</a:t>
            </a:r>
            <a:r>
              <a:rPr lang="ko-KR" altLang="en-US" dirty="0" smtClean="0"/>
              <a:t> 수검현황 파악용화면 </a:t>
            </a:r>
            <a:r>
              <a:rPr lang="ko-KR" altLang="en-US" dirty="0" err="1" smtClean="0"/>
              <a:t>수정요청드립니다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현재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예약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접수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완료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나누어져 있는 항목을</a:t>
            </a:r>
            <a:endParaRPr lang="en-US" altLang="ko-KR" dirty="0" smtClean="0"/>
          </a:p>
          <a:p>
            <a:r>
              <a:rPr lang="ko-KR" altLang="en-US" dirty="0" smtClean="0"/>
              <a:t>해당 </a:t>
            </a:r>
            <a:r>
              <a:rPr lang="ko-KR" altLang="en-US" dirty="0" err="1" smtClean="0"/>
              <a:t>대분류</a:t>
            </a:r>
            <a:r>
              <a:rPr lang="ko-KR" altLang="en-US" dirty="0" smtClean="0"/>
              <a:t> 검사항목에 따른</a:t>
            </a:r>
            <a:r>
              <a:rPr lang="en-US" altLang="ko-KR" dirty="0"/>
              <a:t> </a:t>
            </a:r>
            <a:r>
              <a:rPr lang="ko-KR" altLang="en-US" dirty="0" smtClean="0"/>
              <a:t>검사항목을 </a:t>
            </a:r>
            <a:endParaRPr lang="en-US" altLang="ko-KR" dirty="0" smtClean="0"/>
          </a:p>
          <a:p>
            <a:r>
              <a:rPr lang="ko-KR" altLang="en-US" dirty="0" smtClean="0"/>
              <a:t>세분화해서 확인할 수 있도록 하고자 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자세한 요청사항은 </a:t>
            </a:r>
            <a:r>
              <a:rPr lang="en-US" altLang="ko-KR" dirty="0" smtClean="0"/>
              <a:t>2~5</a:t>
            </a:r>
            <a:r>
              <a:rPr lang="ko-KR" altLang="en-US" dirty="0" smtClean="0"/>
              <a:t>페이지에 시안 해드렸습니다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요청드리는</a:t>
            </a:r>
            <a:r>
              <a:rPr lang="ko-KR" altLang="en-US" dirty="0" smtClean="0"/>
              <a:t> 바와 같이 수정 </a:t>
            </a:r>
            <a:r>
              <a:rPr lang="ko-KR" altLang="en-US" dirty="0" err="1" smtClean="0"/>
              <a:t>부탁드립니다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6912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전체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2636912"/>
            <a:ext cx="17027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전체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err="1" smtClean="0"/>
              <a:t>일검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특수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진단서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3282144" y="1319815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89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내시</a:t>
            </a:r>
            <a:r>
              <a:rPr lang="ko-KR" altLang="en-US" dirty="0"/>
              <a:t>경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89748" y="2628278"/>
            <a:ext cx="1702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위일반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위수</a:t>
            </a:r>
            <a:r>
              <a:rPr lang="ko-KR" altLang="en-US" dirty="0"/>
              <a:t>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대</a:t>
            </a:r>
            <a:r>
              <a:rPr lang="ko-KR" altLang="en-US" dirty="0"/>
              <a:t>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3890865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181897"/>
              </p:ext>
            </p:extLst>
          </p:nvPr>
        </p:nvGraphicFramePr>
        <p:xfrm>
          <a:off x="4164097" y="4293096"/>
          <a:ext cx="4560168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0056"/>
                <a:gridCol w="1520056"/>
                <a:gridCol w="1520056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희원코드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병원코드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위일반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E7611R2</a:t>
                      </a:r>
                    </a:p>
                    <a:p>
                      <a:pPr latinLnBrk="1"/>
                      <a:r>
                        <a:rPr lang="en-US" altLang="ko-KR" dirty="0" smtClean="0"/>
                        <a:t>E7611R3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E7611R2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위수면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E7611R</a:t>
                      </a:r>
                    </a:p>
                    <a:p>
                      <a:pPr latinLnBrk="1"/>
                      <a:r>
                        <a:rPr lang="en-US" altLang="ko-KR" dirty="0" smtClean="0"/>
                        <a:t>E7611R4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E7611R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대장내시경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E7611R5</a:t>
                      </a:r>
                    </a:p>
                    <a:p>
                      <a:pPr latinLnBrk="1"/>
                      <a:r>
                        <a:rPr lang="en-US" altLang="ko-KR" dirty="0" smtClean="0"/>
                        <a:t>E7680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E7660A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30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90" y="62998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초음</a:t>
            </a:r>
            <a:r>
              <a:rPr lang="ko-KR" altLang="en-US" dirty="0"/>
              <a:t>파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07680" y="1880737"/>
            <a:ext cx="17027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복부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유방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경동맥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갑상선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4537316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526063"/>
              </p:ext>
            </p:extLst>
          </p:nvPr>
        </p:nvGraphicFramePr>
        <p:xfrm>
          <a:off x="3786289" y="3511518"/>
          <a:ext cx="4848201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067"/>
                <a:gridCol w="1616067"/>
                <a:gridCol w="1616067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희원코드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병원코드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US02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US271T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복부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RV532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US270T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유방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US14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US180T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경동맥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Y11394HC</a:t>
                      </a:r>
                    </a:p>
                    <a:p>
                      <a:pPr latinLnBrk="1"/>
                      <a:r>
                        <a:rPr lang="en-US" altLang="ko-KR" dirty="0" smtClean="0"/>
                        <a:t>Y11394T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Y11394T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갑상선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RU103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US150T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136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76456" cy="576307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7" t="5460" r="26904" b="88549"/>
          <a:stretch/>
        </p:blipFill>
        <p:spPr>
          <a:xfrm>
            <a:off x="3275856" y="1407502"/>
            <a:ext cx="2232248" cy="1440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1348705"/>
            <a:ext cx="24577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 smtClean="0"/>
              <a:t>ㅇ전체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ㅇ내시경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ㅇ초음파</a:t>
            </a:r>
            <a:r>
              <a:rPr lang="ko-KR" altLang="en-US" sz="1100" b="1" dirty="0" smtClean="0"/>
              <a:t>  </a:t>
            </a:r>
            <a:r>
              <a:rPr lang="ko-KR" altLang="en-US" sz="1100" b="1" dirty="0" err="1" smtClean="0"/>
              <a:t>ㅇ영상</a:t>
            </a:r>
            <a:endParaRPr lang="ko-KR" altLang="en-US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26064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영</a:t>
            </a:r>
            <a:r>
              <a:rPr lang="ko-KR" altLang="en-US" dirty="0"/>
              <a:t>상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항목 </a:t>
            </a:r>
            <a:r>
              <a:rPr lang="ko-KR" altLang="en-US" dirty="0" err="1" smtClean="0"/>
              <a:t>선택시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32177" y="2023680"/>
            <a:ext cx="17383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UGI: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뇌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복부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흉부</a:t>
            </a:r>
            <a:r>
              <a:rPr lang="en-US" altLang="ko-KR" dirty="0" smtClean="0"/>
              <a:t>CT: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  <a:p>
            <a:r>
              <a:rPr lang="ko-KR" altLang="en-US" dirty="0" smtClean="0"/>
              <a:t>뇌</a:t>
            </a:r>
            <a:r>
              <a:rPr lang="en-US" altLang="ko-KR" dirty="0" smtClean="0"/>
              <a:t>MRI: </a:t>
            </a:r>
            <a:r>
              <a:rPr lang="ko-KR" altLang="en-US" dirty="0" err="1" smtClean="0"/>
              <a:t>ㅇㅇ명</a:t>
            </a:r>
            <a:endParaRPr lang="en-US" altLang="ko-KR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5148064" y="1306251"/>
            <a:ext cx="576064" cy="3193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31630"/>
              </p:ext>
            </p:extLst>
          </p:nvPr>
        </p:nvGraphicFramePr>
        <p:xfrm>
          <a:off x="3563888" y="3501008"/>
          <a:ext cx="506422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075"/>
                <a:gridCol w="1688075"/>
                <a:gridCol w="1688075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희원코드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병원코드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UGI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HA010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XH221T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뇌</a:t>
                      </a:r>
                      <a:r>
                        <a:rPr lang="en-US" altLang="ko-KR" dirty="0" smtClean="0"/>
                        <a:t>CT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MDCTN101T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MDCTN101T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복부</a:t>
                      </a:r>
                      <a:r>
                        <a:rPr lang="en-US" altLang="ko-KR" dirty="0" smtClean="0"/>
                        <a:t>CT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RC4011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MDCTE221T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흉부</a:t>
                      </a:r>
                      <a:r>
                        <a:rPr lang="en-US" altLang="ko-KR" dirty="0" smtClean="0"/>
                        <a:t>CT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RC2011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MDCTN211T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뇌</a:t>
                      </a:r>
                      <a:r>
                        <a:rPr lang="en-US" altLang="ko-KR" dirty="0" smtClean="0"/>
                        <a:t>MRI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RM101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MRE100T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153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192</Words>
  <Application>Microsoft Office PowerPoint</Application>
  <PresentationFormat>화면 슬라이드 쇼(4:3)</PresentationFormat>
  <Paragraphs>87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7</cp:revision>
  <cp:lastPrinted>2018-02-06T00:33:43Z</cp:lastPrinted>
  <dcterms:created xsi:type="dcterms:W3CDTF">2018-02-06T00:19:28Z</dcterms:created>
  <dcterms:modified xsi:type="dcterms:W3CDTF">2018-04-13T00:01:37Z</dcterms:modified>
</cp:coreProperties>
</file>