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9E5C2-5F00-4AED-B202-BD8EDC397A56}" type="datetimeFigureOut">
              <a:rPr lang="ko-KR" altLang="en-US" smtClean="0"/>
              <a:t>2018-04-13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FA407-B38D-4EB2-B16E-43D3FD2428A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380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9E5C2-5F00-4AED-B202-BD8EDC397A56}" type="datetimeFigureOut">
              <a:rPr lang="ko-KR" altLang="en-US" smtClean="0"/>
              <a:t>2018-04-13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FA407-B38D-4EB2-B16E-43D3FD2428A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4013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9E5C2-5F00-4AED-B202-BD8EDC397A56}" type="datetimeFigureOut">
              <a:rPr lang="ko-KR" altLang="en-US" smtClean="0"/>
              <a:t>2018-04-13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FA407-B38D-4EB2-B16E-43D3FD2428A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8756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9E5C2-5F00-4AED-B202-BD8EDC397A56}" type="datetimeFigureOut">
              <a:rPr lang="ko-KR" altLang="en-US" smtClean="0"/>
              <a:t>2018-04-13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FA407-B38D-4EB2-B16E-43D3FD2428A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0206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9E5C2-5F00-4AED-B202-BD8EDC397A56}" type="datetimeFigureOut">
              <a:rPr lang="ko-KR" altLang="en-US" smtClean="0"/>
              <a:t>2018-04-13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FA407-B38D-4EB2-B16E-43D3FD2428A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674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9E5C2-5F00-4AED-B202-BD8EDC397A56}" type="datetimeFigureOut">
              <a:rPr lang="ko-KR" altLang="en-US" smtClean="0"/>
              <a:t>2018-04-13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FA407-B38D-4EB2-B16E-43D3FD2428A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483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9E5C2-5F00-4AED-B202-BD8EDC397A56}" type="datetimeFigureOut">
              <a:rPr lang="ko-KR" altLang="en-US" smtClean="0"/>
              <a:t>2018-04-13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FA407-B38D-4EB2-B16E-43D3FD2428A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6078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9E5C2-5F00-4AED-B202-BD8EDC397A56}" type="datetimeFigureOut">
              <a:rPr lang="ko-KR" altLang="en-US" smtClean="0"/>
              <a:t>2018-04-13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FA407-B38D-4EB2-B16E-43D3FD2428A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001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9E5C2-5F00-4AED-B202-BD8EDC397A56}" type="datetimeFigureOut">
              <a:rPr lang="ko-KR" altLang="en-US" smtClean="0"/>
              <a:t>2018-04-13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FA407-B38D-4EB2-B16E-43D3FD2428A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409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9E5C2-5F00-4AED-B202-BD8EDC397A56}" type="datetimeFigureOut">
              <a:rPr lang="ko-KR" altLang="en-US" smtClean="0"/>
              <a:t>2018-04-13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FA407-B38D-4EB2-B16E-43D3FD2428A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3634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9E5C2-5F00-4AED-B202-BD8EDC397A56}" type="datetimeFigureOut">
              <a:rPr lang="ko-KR" altLang="en-US" smtClean="0"/>
              <a:t>2018-04-13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FA407-B38D-4EB2-B16E-43D3FD2428A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0557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39E5C2-5F00-4AED-B202-BD8EDC397A56}" type="datetimeFigureOut">
              <a:rPr lang="ko-KR" altLang="en-US" smtClean="0"/>
              <a:t>2018-04-13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3FA407-B38D-4EB2-B16E-43D3FD2428A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1348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5355"/>
            <a:ext cx="3844998" cy="3278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276872"/>
            <a:ext cx="7164288" cy="4472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모서리가 둥근 직사각형 3"/>
          <p:cNvSpPr/>
          <p:nvPr/>
        </p:nvSpPr>
        <p:spPr>
          <a:xfrm>
            <a:off x="98172" y="1215414"/>
            <a:ext cx="2385595" cy="28803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모서리가 둥근 직사각형 4"/>
          <p:cNvSpPr/>
          <p:nvPr/>
        </p:nvSpPr>
        <p:spPr>
          <a:xfrm>
            <a:off x="107504" y="2448881"/>
            <a:ext cx="1224136" cy="21602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5868144" y="2924944"/>
            <a:ext cx="3096344" cy="36004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4283968" y="404664"/>
            <a:ext cx="4176464" cy="147732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‘</a:t>
            </a:r>
            <a:r>
              <a:rPr lang="ko-KR" altLang="en-US" b="1" dirty="0" smtClean="0"/>
              <a:t>의료급여생애</a:t>
            </a:r>
            <a:r>
              <a:rPr lang="en-US" altLang="ko-KR" b="1" dirty="0" smtClean="0"/>
              <a:t>’ </a:t>
            </a:r>
            <a:r>
              <a:rPr lang="ko-KR" altLang="en-US" b="1" dirty="0" smtClean="0"/>
              <a:t>검사항목에</a:t>
            </a:r>
            <a:endParaRPr lang="en-US" altLang="ko-KR" b="1" dirty="0" smtClean="0"/>
          </a:p>
          <a:p>
            <a:r>
              <a:rPr lang="ko-KR" altLang="en-US" b="1" dirty="0" smtClean="0"/>
              <a:t>시력검사가 있는데 </a:t>
            </a:r>
            <a:r>
              <a:rPr lang="ko-KR" altLang="en-US" b="1" dirty="0" err="1" smtClean="0"/>
              <a:t>순서표</a:t>
            </a:r>
            <a:r>
              <a:rPr lang="ko-KR" altLang="en-US" b="1" dirty="0" smtClean="0"/>
              <a:t> </a:t>
            </a:r>
            <a:r>
              <a:rPr lang="ko-KR" altLang="en-US" b="1" dirty="0" err="1" smtClean="0"/>
              <a:t>출력시</a:t>
            </a:r>
            <a:endParaRPr lang="en-US" altLang="ko-KR" b="1" dirty="0" smtClean="0"/>
          </a:p>
          <a:p>
            <a:r>
              <a:rPr lang="ko-KR" altLang="en-US" b="1" dirty="0" smtClean="0"/>
              <a:t>시력</a:t>
            </a:r>
            <a:r>
              <a:rPr lang="en-US" altLang="ko-KR" b="1" dirty="0" smtClean="0"/>
              <a:t>/</a:t>
            </a:r>
            <a:r>
              <a:rPr lang="ko-KR" altLang="en-US" b="1" dirty="0" smtClean="0"/>
              <a:t>혈압 확인란에 </a:t>
            </a:r>
            <a:r>
              <a:rPr lang="en-US" altLang="ko-KR" b="1" dirty="0" smtClean="0"/>
              <a:t>‘O’ </a:t>
            </a:r>
            <a:r>
              <a:rPr lang="ko-KR" altLang="en-US" b="1" dirty="0" smtClean="0"/>
              <a:t>체크가 안된</a:t>
            </a:r>
            <a:endParaRPr lang="en-US" altLang="ko-KR" b="1" dirty="0" smtClean="0"/>
          </a:p>
          <a:p>
            <a:r>
              <a:rPr lang="ko-KR" altLang="en-US" b="1" dirty="0" smtClean="0"/>
              <a:t>상태로 출력이 됩니다</a:t>
            </a:r>
            <a:r>
              <a:rPr lang="en-US" altLang="ko-KR" b="1" dirty="0" smtClean="0"/>
              <a:t>.</a:t>
            </a:r>
          </a:p>
          <a:p>
            <a:r>
              <a:rPr lang="ko-KR" altLang="en-US" b="1" dirty="0" err="1" smtClean="0"/>
              <a:t>로직</a:t>
            </a:r>
            <a:r>
              <a:rPr lang="ko-KR" altLang="en-US" b="1" dirty="0" smtClean="0"/>
              <a:t> 걸어주세요</a:t>
            </a:r>
            <a:r>
              <a:rPr lang="en-US" altLang="ko-KR" b="1" dirty="0" smtClean="0"/>
              <a:t>.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966881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4824536" cy="658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모서리가 둥근 직사각형 3"/>
          <p:cNvSpPr/>
          <p:nvPr/>
        </p:nvSpPr>
        <p:spPr>
          <a:xfrm>
            <a:off x="746245" y="2834274"/>
            <a:ext cx="1584176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436096" y="4077072"/>
            <a:ext cx="338437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확인란에 </a:t>
            </a:r>
            <a:r>
              <a:rPr lang="en-US" altLang="ko-KR" b="1" dirty="0" smtClean="0"/>
              <a:t>‘O’ </a:t>
            </a:r>
            <a:r>
              <a:rPr lang="ko-KR" altLang="en-US" b="1" dirty="0" err="1" smtClean="0"/>
              <a:t>로직걸어주세요</a:t>
            </a:r>
            <a:r>
              <a:rPr lang="en-US" altLang="ko-KR" b="1" dirty="0" smtClean="0"/>
              <a:t>.</a:t>
            </a:r>
            <a:endParaRPr lang="ko-KR" altLang="en-US" b="1" dirty="0"/>
          </a:p>
        </p:txBody>
      </p:sp>
      <p:cxnSp>
        <p:nvCxnSpPr>
          <p:cNvPr id="9" name="직선 화살표 연결선 8"/>
          <p:cNvCxnSpPr>
            <a:stCxn id="5" idx="1"/>
          </p:cNvCxnSpPr>
          <p:nvPr/>
        </p:nvCxnSpPr>
        <p:spPr>
          <a:xfrm flipH="1" flipV="1">
            <a:off x="2339752" y="2996952"/>
            <a:ext cx="3096344" cy="126478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7818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590465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907704" y="5877272"/>
            <a:ext cx="612068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인쇄 버튼 누르면 </a:t>
            </a:r>
            <a:r>
              <a:rPr lang="ko-KR" altLang="en-US" b="1" dirty="0" err="1" smtClean="0"/>
              <a:t>순서표에</a:t>
            </a:r>
            <a:r>
              <a:rPr lang="ko-KR" altLang="en-US" b="1" dirty="0" smtClean="0"/>
              <a:t> </a:t>
            </a:r>
            <a:r>
              <a:rPr lang="ko-KR" altLang="en-US" b="1" dirty="0" err="1" smtClean="0"/>
              <a:t>로직걸어주세요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30157524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35</Words>
  <Application>Microsoft Office PowerPoint</Application>
  <PresentationFormat>화면 슬라이드 쇼(4:3)</PresentationFormat>
  <Paragraphs>7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2</cp:revision>
  <dcterms:created xsi:type="dcterms:W3CDTF">2018-04-13T07:02:39Z</dcterms:created>
  <dcterms:modified xsi:type="dcterms:W3CDTF">2018-04-13T07:17:01Z</dcterms:modified>
</cp:coreProperties>
</file>