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5" r:id="rId3"/>
    <p:sldId id="273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2018-04-23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혈종등록번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4432"/>
            <a:ext cx="632082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3848" y="5949280"/>
            <a:ext cx="3096344" cy="738664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 err="1" smtClean="0"/>
              <a:t>센터클리닉</a:t>
            </a:r>
            <a:r>
              <a:rPr lang="ko-KR" altLang="en-US" sz="1400" dirty="0" smtClean="0"/>
              <a:t> 결과 출력 시</a:t>
            </a:r>
            <a:r>
              <a:rPr lang="en-US" altLang="ko-KR" sz="1400" dirty="0" smtClean="0"/>
              <a:t>, </a:t>
            </a:r>
          </a:p>
          <a:p>
            <a:r>
              <a:rPr lang="ko-KR" altLang="en-US" sz="1400" b="1" dirty="0" smtClean="0"/>
              <a:t>등록번호가 찍혀 나오도록</a:t>
            </a:r>
            <a:r>
              <a:rPr lang="en-US" altLang="ko-KR" sz="1400" b="1" dirty="0" smtClean="0"/>
              <a:t>~</a:t>
            </a:r>
            <a:r>
              <a:rPr lang="ko-KR" altLang="en-US" sz="1400" b="1" dirty="0" smtClean="0"/>
              <a:t> </a:t>
            </a:r>
            <a:endParaRPr lang="en-US" altLang="ko-KR" sz="1400" b="1" dirty="0" smtClean="0"/>
          </a:p>
          <a:p>
            <a:r>
              <a:rPr lang="ko-KR" altLang="en-US" sz="1400" dirty="0" smtClean="0"/>
              <a:t>바닥글 수정 </a:t>
            </a:r>
            <a:r>
              <a:rPr lang="ko-KR" altLang="en-US" sz="1400" dirty="0" err="1" smtClean="0"/>
              <a:t>부탁드립니다</a:t>
            </a:r>
            <a:r>
              <a:rPr lang="en-US" altLang="ko-KR" sz="1400" dirty="0" smtClean="0"/>
              <a:t>^^</a:t>
            </a:r>
            <a:endParaRPr lang="en-US" altLang="ko-KR" sz="1400" dirty="0" smtClean="0"/>
          </a:p>
        </p:txBody>
      </p:sp>
      <p:sp>
        <p:nvSpPr>
          <p:cNvPr id="6" name="아래쪽 화살표 5"/>
          <p:cNvSpPr/>
          <p:nvPr/>
        </p:nvSpPr>
        <p:spPr>
          <a:xfrm rot="7682301">
            <a:off x="2767575" y="5579171"/>
            <a:ext cx="360040" cy="713292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4507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HCV인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54310"/>
            <a:ext cx="7562850" cy="315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467544" y="1628800"/>
            <a:ext cx="6785780" cy="2880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C:\Users\Administrator\Desktop\HCV인쇄후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96" y="3284984"/>
            <a:ext cx="72294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384940" y="5009037"/>
            <a:ext cx="6840760" cy="50819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아래쪽 화살표 3"/>
          <p:cNvSpPr/>
          <p:nvPr/>
        </p:nvSpPr>
        <p:spPr>
          <a:xfrm>
            <a:off x="3347864" y="2060848"/>
            <a:ext cx="469057" cy="2736304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707904" y="2780928"/>
            <a:ext cx="4752528" cy="11387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현재 </a:t>
            </a:r>
            <a:r>
              <a:rPr lang="en-US" altLang="ko-KR" dirty="0" smtClean="0"/>
              <a:t>C</a:t>
            </a:r>
            <a:r>
              <a:rPr lang="ko-KR" altLang="en-US" dirty="0" smtClean="0"/>
              <a:t>형 간염으로만 한 줄로 출력됩니다</a:t>
            </a:r>
            <a:r>
              <a:rPr lang="en-US" altLang="ko-KR" dirty="0" smtClean="0"/>
              <a:t>.</a:t>
            </a:r>
          </a:p>
          <a:p>
            <a:r>
              <a:rPr lang="ko-KR" alt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아래쪽 형식</a:t>
            </a:r>
            <a:r>
              <a:rPr lang="en-US" altLang="ko-K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ko-KR" alt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항체</a:t>
            </a:r>
            <a:r>
              <a:rPr lang="en-US" altLang="ko-K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/</a:t>
            </a:r>
            <a:r>
              <a:rPr lang="ko-KR" alt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항체</a:t>
            </a:r>
            <a:r>
              <a:rPr lang="en-US" altLang="ko-K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(rate))</a:t>
            </a:r>
            <a:r>
              <a:rPr lang="ko-KR" alt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로 출력되도록 수정 </a:t>
            </a:r>
            <a:r>
              <a:rPr lang="ko-KR" altLang="en-US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부탁드립니다</a:t>
            </a:r>
            <a:r>
              <a:rPr lang="en-US" altLang="ko-K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en-US" altLang="ko-KR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 슬라이드는 희원결과값이니</a:t>
            </a:r>
            <a:r>
              <a:rPr lang="en-US" altLang="ko-KR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참고해주세요</a:t>
            </a:r>
            <a:r>
              <a:rPr lang="en-US" altLang="ko-KR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7482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HCV희원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-24415"/>
            <a:ext cx="9217024" cy="69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979712" y="3789040"/>
            <a:ext cx="2232248" cy="35467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4446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42</Words>
  <Application>Microsoft Office PowerPoint</Application>
  <PresentationFormat>화면 슬라이드 쇼(4:3)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55</cp:revision>
  <dcterms:created xsi:type="dcterms:W3CDTF">2018-03-06T01:08:27Z</dcterms:created>
  <dcterms:modified xsi:type="dcterms:W3CDTF">2018-04-23T04:13:08Z</dcterms:modified>
</cp:coreProperties>
</file>