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224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80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6392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18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008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572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8813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2603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6118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0442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5326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AE4F9-4F59-482E-BB13-A5D617E5C150}" type="datetimeFigureOut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27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전자서명오류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603448"/>
            <a:ext cx="9282518" cy="770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996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istrator\Desktop\전자서명산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" y="246"/>
            <a:ext cx="8820472" cy="675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062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Office PowerPoint</Application>
  <PresentationFormat>화면 슬라이드 쇼(4:3)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11</cp:revision>
  <dcterms:created xsi:type="dcterms:W3CDTF">2018-04-06T03:15:17Z</dcterms:created>
  <dcterms:modified xsi:type="dcterms:W3CDTF">2018-05-02T03:31:29Z</dcterms:modified>
</cp:coreProperties>
</file>