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6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58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217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63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587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55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6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867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99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8736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632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295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7C201-1793-4893-A898-8BB31C2F6C92}" type="datetimeFigureOut">
              <a:rPr lang="ko-KR" altLang="en-US" smtClean="0"/>
              <a:t>2018-05-23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00F82-7826-4011-8FA9-2AAAC4729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731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611560"/>
            <a:ext cx="6552728" cy="77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640779" y="7367955"/>
            <a:ext cx="288032" cy="216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737501" y="5602692"/>
            <a:ext cx="47294" cy="17405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40968" y="5209849"/>
            <a:ext cx="3168352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음주</a:t>
            </a:r>
            <a:r>
              <a:rPr lang="en-US" altLang="ko-KR" b="1" dirty="0" smtClean="0"/>
              <a:t>’ </a:t>
            </a:r>
            <a:r>
              <a:rPr lang="ko-KR" altLang="en-US" b="1" dirty="0" smtClean="0"/>
              <a:t>삽입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279157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2018-05-23T07:16:44Z</dcterms:created>
  <dcterms:modified xsi:type="dcterms:W3CDTF">2018-05-23T07:19:19Z</dcterms:modified>
</cp:coreProperties>
</file>