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8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33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46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1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736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63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27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063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91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09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308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E1F91-104C-4E8D-9884-E61C9C122ABF}" type="datetimeFigureOut">
              <a:rPr lang="ko-KR" altLang="en-US" smtClean="0"/>
              <a:t>2016-04-15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C23FB-7EC7-4143-B472-DDB6B4D91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07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subTitle" idx="1"/>
          </p:nvPr>
        </p:nvSpPr>
        <p:spPr>
          <a:xfrm>
            <a:off x="468313" y="333375"/>
            <a:ext cx="8280400" cy="6048375"/>
          </a:xfrm>
        </p:spPr>
        <p:txBody>
          <a:bodyPr>
            <a:normAutofit/>
          </a:bodyPr>
          <a:lstStyle/>
          <a:p>
            <a:endParaRPr lang="ko-KR" altLang="en-US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44" y="548680"/>
            <a:ext cx="7481834" cy="210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627784" y="1418808"/>
            <a:ext cx="1656184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0" name="아래쪽 화살표 9"/>
          <p:cNvSpPr/>
          <p:nvPr/>
        </p:nvSpPr>
        <p:spPr>
          <a:xfrm>
            <a:off x="3105548" y="1916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43608" y="3212976"/>
            <a:ext cx="69847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코드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 검사항목관리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검사금액 옆에 </a:t>
            </a:r>
            <a:r>
              <a:rPr lang="ko-KR" altLang="en-US" u="sng" dirty="0" smtClean="0">
                <a:solidFill>
                  <a:srgbClr val="FF0000"/>
                </a:solidFill>
              </a:rPr>
              <a:t>국제수가금액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삽입란</a:t>
            </a:r>
            <a:r>
              <a:rPr lang="ko-KR" altLang="en-US" dirty="0" smtClean="0"/>
              <a:t> 생성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sz="1100" dirty="0" smtClean="0"/>
              <a:t>추후에 국제 수가금액을 다른 창에서 사용할 예정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844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2016-04-15T06:04:40Z</dcterms:created>
  <dcterms:modified xsi:type="dcterms:W3CDTF">2016-04-15T06:21:42Z</dcterms:modified>
</cp:coreProperties>
</file>