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8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7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60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004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68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405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5402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923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86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310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7892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014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66D8D-1BF3-4112-9DF8-B87809BC7AF6}" type="datetimeFigureOut">
              <a:rPr lang="ko-KR" altLang="en-US" smtClean="0"/>
              <a:t>2016-05-02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87BCC-1CCC-42A6-8E5F-9EBDAFBDC8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323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8784976" cy="494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5" y="5130189"/>
            <a:ext cx="815479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123713 </a:t>
            </a:r>
            <a:r>
              <a:rPr lang="ko-KR" altLang="en-US" dirty="0" err="1" smtClean="0"/>
              <a:t>리우츈시</a:t>
            </a:r>
            <a:r>
              <a:rPr lang="ko-KR" altLang="en-US" dirty="0" smtClean="0"/>
              <a:t> </a:t>
            </a:r>
            <a:r>
              <a:rPr lang="en-US" altLang="ko-KR" dirty="0" smtClean="0"/>
              <a:t>/ 123714 </a:t>
            </a:r>
            <a:r>
              <a:rPr lang="ko-KR" altLang="en-US" dirty="0" err="1" smtClean="0"/>
              <a:t>량쪈지</a:t>
            </a:r>
            <a:r>
              <a:rPr lang="ko-KR" altLang="en-US" dirty="0" smtClean="0"/>
              <a:t> 금액 수정 </a:t>
            </a:r>
            <a:r>
              <a:rPr lang="ko-KR" altLang="en-US" dirty="0" err="1" smtClean="0"/>
              <a:t>부탁드립니다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대장내시경</a:t>
            </a:r>
            <a:r>
              <a:rPr lang="ko-KR" altLang="en-US" dirty="0" smtClean="0"/>
              <a:t> </a:t>
            </a:r>
            <a:r>
              <a:rPr lang="en-US" altLang="ko-KR" dirty="0" smtClean="0"/>
              <a:t>145000</a:t>
            </a:r>
            <a:r>
              <a:rPr lang="ko-KR" altLang="en-US" dirty="0" smtClean="0"/>
              <a:t>원 </a:t>
            </a:r>
            <a:r>
              <a:rPr lang="en-US" altLang="ko-KR" dirty="0" smtClean="0"/>
              <a:t>-&gt; 5% 137750</a:t>
            </a:r>
            <a:r>
              <a:rPr lang="ko-KR" altLang="en-US" dirty="0" smtClean="0"/>
              <a:t>원</a:t>
            </a:r>
            <a:endParaRPr lang="en-US" altLang="ko-KR" dirty="0" smtClean="0"/>
          </a:p>
          <a:p>
            <a:r>
              <a:rPr lang="ko-KR" altLang="en-US" dirty="0" err="1" smtClean="0"/>
              <a:t>대장수면유도</a:t>
            </a:r>
            <a:r>
              <a:rPr lang="ko-KR" altLang="en-US" dirty="0" smtClean="0"/>
              <a:t> </a:t>
            </a:r>
            <a:r>
              <a:rPr lang="en-US" altLang="ko-KR" dirty="0" smtClean="0"/>
              <a:t>108000 -&gt; 5% 102600</a:t>
            </a:r>
            <a:r>
              <a:rPr lang="ko-KR" altLang="en-US" dirty="0" smtClean="0"/>
              <a:t>원 변경 </a:t>
            </a:r>
            <a:r>
              <a:rPr lang="ko-KR" altLang="en-US" dirty="0" err="1" smtClean="0"/>
              <a:t>부탁드립니다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- </a:t>
            </a:r>
            <a:r>
              <a:rPr lang="ko-KR" altLang="en-US" dirty="0" err="1" smtClean="0"/>
              <a:t>대장내시경</a:t>
            </a:r>
            <a:r>
              <a:rPr lang="ko-KR" altLang="en-US" dirty="0" smtClean="0"/>
              <a:t> 접수 후에는 </a:t>
            </a:r>
            <a:r>
              <a:rPr lang="ko-KR" altLang="en-US" dirty="0" err="1" smtClean="0"/>
              <a:t>감액구분</a:t>
            </a:r>
            <a:r>
              <a:rPr lang="ko-KR" altLang="en-US" dirty="0" smtClean="0"/>
              <a:t> 변경 기능 없어  수정 요청 </a:t>
            </a:r>
            <a:r>
              <a:rPr lang="ko-KR" altLang="en-US" dirty="0" err="1" smtClean="0"/>
              <a:t>부탁드립니다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490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39</Words>
  <Application>Microsoft Office PowerPoint</Application>
  <PresentationFormat>화면 슬라이드 쇼(4:3)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master</dc:creator>
  <cp:lastModifiedBy>master</cp:lastModifiedBy>
  <cp:revision>2</cp:revision>
  <dcterms:created xsi:type="dcterms:W3CDTF">2016-05-02T04:02:46Z</dcterms:created>
  <dcterms:modified xsi:type="dcterms:W3CDTF">2016-05-02T04:10:25Z</dcterms:modified>
</cp:coreProperties>
</file>