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9"/>
            <a:ext cx="583264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444208" y="980728"/>
            <a:ext cx="216024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접수 창에서 진행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예약변경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취소</a:t>
            </a:r>
            <a:r>
              <a:rPr lang="en-US" altLang="ko-KR" sz="1600" b="1" dirty="0" smtClean="0">
                <a:solidFill>
                  <a:schemeClr val="tx1"/>
                </a:solidFill>
              </a:rPr>
              <a:t/>
            </a:r>
            <a:br>
              <a:rPr lang="en-US" altLang="ko-KR" sz="1600" b="1" dirty="0" smtClean="0">
                <a:solidFill>
                  <a:schemeClr val="tx1"/>
                </a:solidFill>
              </a:rPr>
            </a:br>
            <a:r>
              <a:rPr lang="en-US" altLang="ko-KR" sz="1600" b="1" dirty="0" smtClean="0">
                <a:solidFill>
                  <a:schemeClr val="tx1"/>
                </a:solidFill>
              </a:rPr>
              <a:t>  </a:t>
            </a:r>
            <a:r>
              <a:rPr lang="ko-KR" altLang="en-US" sz="1600" b="1" smtClean="0">
                <a:solidFill>
                  <a:schemeClr val="tx1"/>
                </a:solidFill>
              </a:rPr>
              <a:t>문자 전송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842472" y="1455074"/>
            <a:ext cx="5601736" cy="9658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179512" y="1268760"/>
            <a:ext cx="64807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788024" y="3068960"/>
            <a:ext cx="64807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화살표 연결선 11"/>
          <p:cNvCxnSpPr>
            <a:stCxn id="11" idx="3"/>
          </p:cNvCxnSpPr>
          <p:nvPr/>
        </p:nvCxnSpPr>
        <p:spPr>
          <a:xfrm>
            <a:off x="5436096" y="3356992"/>
            <a:ext cx="1026352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6462448" y="2132856"/>
            <a:ext cx="2160240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검진일자 키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누를경우</a:t>
            </a:r>
            <a:r>
              <a:rPr lang="en-US" altLang="ko-KR" sz="1200" dirty="0" smtClean="0">
                <a:solidFill>
                  <a:schemeClr val="tx1"/>
                </a:solidFill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ko-KR" altLang="en-US" sz="1200" dirty="0" smtClean="0">
                <a:solidFill>
                  <a:schemeClr val="tx1"/>
                </a:solidFill>
              </a:rPr>
              <a:t>문자전송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내용</a:t>
            </a:r>
            <a:r>
              <a:rPr lang="en-US" altLang="ko-KR" sz="1200" dirty="0" smtClean="0">
                <a:solidFill>
                  <a:schemeClr val="tx1"/>
                </a:solidFill>
              </a:rPr>
              <a:t>: 000</a:t>
            </a:r>
            <a:r>
              <a:rPr lang="ko-KR" altLang="en-US" sz="1200" dirty="0" smtClean="0">
                <a:solidFill>
                  <a:schemeClr val="tx1"/>
                </a:solidFill>
              </a:rPr>
              <a:t>님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검진일자가</a:t>
            </a:r>
            <a:endParaRPr lang="en-US" altLang="ko-KR" sz="1200" dirty="0">
              <a:solidFill>
                <a:schemeClr val="tx1"/>
              </a:solidFill>
            </a:endParaRPr>
          </a:p>
          <a:p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           </a:t>
            </a:r>
            <a:r>
              <a:rPr lang="en-US" altLang="ko-KR" sz="1200" dirty="0" smtClean="0">
                <a:solidFill>
                  <a:schemeClr val="tx1"/>
                </a:solidFill>
              </a:rPr>
              <a:t>0</a:t>
            </a:r>
            <a:r>
              <a:rPr lang="ko-KR" altLang="en-US" sz="1200" dirty="0" smtClean="0">
                <a:solidFill>
                  <a:schemeClr val="tx1"/>
                </a:solidFill>
              </a:rPr>
              <a:t>월 </a:t>
            </a:r>
            <a:r>
              <a:rPr lang="en-US" altLang="ko-KR" sz="1200" dirty="0" smtClean="0">
                <a:solidFill>
                  <a:schemeClr val="tx1"/>
                </a:solidFill>
              </a:rPr>
              <a:t>0</a:t>
            </a:r>
            <a:r>
              <a:rPr lang="ko-KR" altLang="en-US" sz="1200" dirty="0" smtClean="0">
                <a:solidFill>
                  <a:schemeClr val="tx1"/>
                </a:solidFill>
              </a:rPr>
              <a:t>일 </a:t>
            </a:r>
            <a:r>
              <a:rPr lang="en-US" altLang="ko-KR" sz="1200" dirty="0" smtClean="0">
                <a:solidFill>
                  <a:schemeClr val="tx1"/>
                </a:solidFill>
              </a:rPr>
              <a:t>00</a:t>
            </a:r>
            <a:r>
              <a:rPr lang="ko-KR" altLang="en-US" sz="1200" dirty="0" smtClean="0">
                <a:solidFill>
                  <a:schemeClr val="tx1"/>
                </a:solidFill>
              </a:rPr>
              <a:t>시로 </a:t>
            </a:r>
            <a:r>
              <a:rPr lang="en-US" altLang="ko-KR" sz="1200" dirty="0" smtClean="0">
                <a:solidFill>
                  <a:schemeClr val="tx1"/>
                </a:solidFill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en-US" altLang="ko-KR" sz="1200" dirty="0" smtClean="0">
                <a:solidFill>
                  <a:schemeClr val="tx1"/>
                </a:solidFill>
              </a:rPr>
              <a:t>    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예약변경 되었습니다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ko-KR" altLang="en-US" sz="1200" smtClean="0">
                <a:solidFill>
                  <a:schemeClr val="tx1"/>
                </a:solidFill>
              </a:rPr>
              <a:t>     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감사합니다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462448" y="3606544"/>
            <a:ext cx="2160240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예약취소 키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누를경우</a:t>
            </a:r>
            <a:r>
              <a:rPr lang="en-US" altLang="ko-KR" sz="1200" dirty="0" smtClean="0">
                <a:solidFill>
                  <a:schemeClr val="tx1"/>
                </a:solidFill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ko-KR" altLang="en-US" sz="1200" dirty="0" smtClean="0">
                <a:solidFill>
                  <a:schemeClr val="tx1"/>
                </a:solidFill>
              </a:rPr>
              <a:t>문자전송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smtClean="0">
                <a:solidFill>
                  <a:schemeClr val="tx1"/>
                </a:solidFill>
              </a:rPr>
              <a:t>내용</a:t>
            </a:r>
            <a:r>
              <a:rPr lang="en-US" altLang="ko-KR" sz="1200" dirty="0" smtClean="0">
                <a:solidFill>
                  <a:schemeClr val="tx1"/>
                </a:solidFill>
              </a:rPr>
              <a:t>: 000</a:t>
            </a:r>
            <a:r>
              <a:rPr lang="ko-KR" altLang="en-US" sz="1200" dirty="0" smtClean="0">
                <a:solidFill>
                  <a:schemeClr val="tx1"/>
                </a:solidFill>
              </a:rPr>
              <a:t>님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검진예약이</a:t>
            </a:r>
            <a:r>
              <a:rPr lang="en-US" altLang="ko-KR" sz="1200" dirty="0" smtClean="0">
                <a:solidFill>
                  <a:schemeClr val="tx1"/>
                </a:solidFill>
              </a:rPr>
              <a:t/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en-US" altLang="ko-KR" sz="1200" dirty="0" smtClean="0">
                <a:solidFill>
                  <a:schemeClr val="tx1"/>
                </a:solidFill>
              </a:rPr>
              <a:t>   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취소 되었습니다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en-US" altLang="ko-KR" sz="1200" dirty="0" smtClean="0">
                <a:solidFill>
                  <a:schemeClr val="tx1"/>
                </a:solidFill>
              </a:rPr>
              <a:t>    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감사합니다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6747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</Words>
  <Application>Microsoft Office PowerPoint</Application>
  <PresentationFormat>화면 슬라이드 쇼(4:3)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8</cp:revision>
  <dcterms:created xsi:type="dcterms:W3CDTF">2017-01-18T00:11:22Z</dcterms:created>
  <dcterms:modified xsi:type="dcterms:W3CDTF">2017-02-12T23:24:41Z</dcterms:modified>
</cp:coreProperties>
</file>