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499176" cy="458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251520" y="4797152"/>
            <a:ext cx="8640960" cy="1800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ko-KR" altLang="en-US" sz="1200" dirty="0" smtClean="0">
                <a:solidFill>
                  <a:schemeClr val="tx1"/>
                </a:solidFill>
              </a:rPr>
              <a:t>예약</a:t>
            </a:r>
            <a:r>
              <a:rPr lang="en-US" altLang="ko-KR" sz="1200" dirty="0" smtClean="0">
                <a:solidFill>
                  <a:schemeClr val="tx1"/>
                </a:solidFill>
              </a:rPr>
              <a:t>/</a:t>
            </a:r>
            <a:r>
              <a:rPr lang="ko-KR" altLang="en-US" sz="1200" dirty="0" smtClean="0">
                <a:solidFill>
                  <a:schemeClr val="tx1"/>
                </a:solidFill>
              </a:rPr>
              <a:t>접수에서 </a:t>
            </a:r>
            <a:r>
              <a:rPr lang="ko-KR" altLang="en-US" b="1" dirty="0" smtClean="0">
                <a:solidFill>
                  <a:schemeClr val="tx1"/>
                </a:solidFill>
              </a:rPr>
              <a:t>내시경검사 실시현황 화면</a:t>
            </a:r>
            <a:r>
              <a:rPr lang="ko-KR" altLang="en-US" sz="1200" dirty="0" smtClean="0">
                <a:solidFill>
                  <a:schemeClr val="tx1"/>
                </a:solidFill>
              </a:rPr>
              <a:t>에서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228600" indent="-228600">
              <a:buAutoNum type="arabicPeriod"/>
            </a:pPr>
            <a:endParaRPr lang="en-US" altLang="ko-KR" sz="200" dirty="0" smtClean="0">
              <a:solidFill>
                <a:schemeClr val="tx1"/>
              </a:solidFill>
            </a:endParaRPr>
          </a:p>
          <a:p>
            <a:pPr marL="228600" indent="-228600">
              <a:buAutoNum type="arabicPeriod"/>
            </a:pPr>
            <a:r>
              <a:rPr lang="ko-KR" altLang="en-US" b="1" dirty="0" smtClean="0">
                <a:solidFill>
                  <a:schemeClr val="tx1"/>
                </a:solidFill>
              </a:rPr>
              <a:t>위</a:t>
            </a:r>
            <a:r>
              <a:rPr lang="en-US" altLang="ko-KR" b="1" dirty="0" smtClean="0">
                <a:solidFill>
                  <a:schemeClr val="tx1"/>
                </a:solidFill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</a:rPr>
              <a:t>대장 조직 </a:t>
            </a:r>
            <a:r>
              <a:rPr lang="ko-KR" altLang="en-US" b="1" dirty="0" err="1" smtClean="0">
                <a:solidFill>
                  <a:schemeClr val="tx1"/>
                </a:solidFill>
              </a:rPr>
              <a:t>입력시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자동</a:t>
            </a:r>
            <a:r>
              <a:rPr lang="ko-KR" altLang="en-US" dirty="0" smtClean="0">
                <a:solidFill>
                  <a:schemeClr val="tx1"/>
                </a:solidFill>
              </a:rPr>
              <a:t>으로 위 </a:t>
            </a:r>
            <a:r>
              <a:rPr lang="en-US" altLang="ko-KR" dirty="0" smtClean="0">
                <a:solidFill>
                  <a:schemeClr val="tx1"/>
                </a:solidFill>
              </a:rPr>
              <a:t>– </a:t>
            </a:r>
            <a:r>
              <a:rPr lang="ko-KR" altLang="en-US" dirty="0" smtClean="0">
                <a:solidFill>
                  <a:schemeClr val="tx1"/>
                </a:solidFill>
              </a:rPr>
              <a:t>상부소화관 </a:t>
            </a:r>
            <a:r>
              <a:rPr lang="ko-KR" altLang="en-US" dirty="0" err="1" smtClean="0">
                <a:solidFill>
                  <a:schemeClr val="tx1"/>
                </a:solidFill>
              </a:rPr>
              <a:t>내시경생검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ko-KR" altLang="en-US" dirty="0" smtClean="0">
                <a:solidFill>
                  <a:schemeClr val="tx1"/>
                </a:solidFill>
              </a:rPr>
              <a:t>                                        대장 </a:t>
            </a:r>
            <a:r>
              <a:rPr lang="en-US" altLang="ko-KR" dirty="0" smtClean="0">
                <a:solidFill>
                  <a:schemeClr val="tx1"/>
                </a:solidFill>
              </a:rPr>
              <a:t>– </a:t>
            </a:r>
            <a:r>
              <a:rPr lang="ko-KR" altLang="en-US" dirty="0" err="1" smtClean="0">
                <a:solidFill>
                  <a:schemeClr val="tx1"/>
                </a:solidFill>
              </a:rPr>
              <a:t>대장경하생검</a:t>
            </a:r>
            <a:r>
              <a:rPr lang="ko-KR" altLang="en-US" dirty="0" smtClean="0">
                <a:solidFill>
                  <a:schemeClr val="tx1"/>
                </a:solidFill>
              </a:rPr>
              <a:t> 이 자동으로 들어가고 있음</a:t>
            </a:r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3.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위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대장 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포셉도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자동</a:t>
            </a:r>
            <a:r>
              <a:rPr lang="ko-KR" altLang="en-US" dirty="0" smtClean="0">
                <a:solidFill>
                  <a:schemeClr val="tx1"/>
                </a:solidFill>
              </a:rPr>
              <a:t>으로 진행할 수 있도록</a:t>
            </a:r>
            <a:r>
              <a:rPr lang="en-US" altLang="ko-KR" dirty="0" smtClean="0">
                <a:solidFill>
                  <a:schemeClr val="tx1"/>
                </a:solidFill>
              </a:rPr>
              <a:t>… </a:t>
            </a:r>
            <a:endParaRPr lang="en-US" altLang="ko-KR" b="1" dirty="0">
              <a:solidFill>
                <a:schemeClr val="tx1"/>
              </a:solidFill>
            </a:endParaRPr>
          </a:p>
          <a:p>
            <a:pPr marL="228600" indent="-228600">
              <a:buAutoNum type="arabicPeriod"/>
            </a:pPr>
            <a:endParaRPr lang="ko-KR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156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029575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899592" y="1772816"/>
            <a:ext cx="6624736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40584" y="3933056"/>
            <a:ext cx="6624736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/>
          <p:cNvCxnSpPr/>
          <p:nvPr/>
        </p:nvCxnSpPr>
        <p:spPr>
          <a:xfrm flipH="1">
            <a:off x="2123728" y="2204864"/>
            <a:ext cx="1927496" cy="35283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>
            <a:off x="3491880" y="4365104"/>
            <a:ext cx="1512168" cy="13681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1005112" y="5742432"/>
            <a:ext cx="2160240" cy="746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 smtClean="0">
                <a:solidFill>
                  <a:schemeClr val="tx1"/>
                </a:solidFill>
              </a:rPr>
              <a:t>  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위 </a:t>
            </a:r>
            <a:r>
              <a:rPr lang="ko-KR" altLang="en-US" sz="2000" b="1" dirty="0" err="1" smtClean="0">
                <a:solidFill>
                  <a:schemeClr val="tx1"/>
                </a:solidFill>
              </a:rPr>
              <a:t>포셉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코드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076056" y="5521732"/>
            <a:ext cx="2160240" cy="746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 smtClean="0">
                <a:solidFill>
                  <a:schemeClr val="tx1"/>
                </a:solidFill>
              </a:rPr>
              <a:t>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대장 </a:t>
            </a:r>
            <a:r>
              <a:rPr lang="ko-KR" altLang="en-US" sz="2000" b="1" dirty="0" err="1">
                <a:solidFill>
                  <a:schemeClr val="tx1"/>
                </a:solidFill>
              </a:rPr>
              <a:t>포셉</a:t>
            </a:r>
            <a:r>
              <a:rPr lang="ko-KR" altLang="en-US" sz="2000" b="1" dirty="0">
                <a:solidFill>
                  <a:schemeClr val="tx1"/>
                </a:solidFill>
              </a:rPr>
              <a:t> 코드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857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43</Words>
  <Application>Microsoft Office PowerPoint</Application>
  <PresentationFormat>화면 슬라이드 쇼(4:3)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9</cp:revision>
  <dcterms:created xsi:type="dcterms:W3CDTF">2017-01-18T00:11:22Z</dcterms:created>
  <dcterms:modified xsi:type="dcterms:W3CDTF">2017-03-03T09:39:18Z</dcterms:modified>
</cp:coreProperties>
</file>