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259632" y="332656"/>
            <a:ext cx="2376264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기</a:t>
            </a:r>
            <a:r>
              <a:rPr lang="ko-KR" altLang="en-US" b="1" dirty="0">
                <a:solidFill>
                  <a:schemeClr val="tx1"/>
                </a:solidFill>
              </a:rPr>
              <a:t>존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656220" y="332656"/>
            <a:ext cx="2376264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변경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816188" y="5949280"/>
            <a:ext cx="2572236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</a:rPr>
              <a:t>코  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드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XR450A03H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marL="228600" indent="-228600">
              <a:buAutoNum type="arabicPeriod"/>
            </a:pPr>
            <a:r>
              <a:rPr lang="ko-KR" altLang="en-US" sz="1200" b="1" dirty="0" err="1" smtClean="0">
                <a:solidFill>
                  <a:schemeClr val="tx1"/>
                </a:solidFill>
              </a:rPr>
              <a:t>검사명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요추 방사선 촬영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329526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48055"/>
            <a:ext cx="4135066" cy="458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708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11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12</cp:revision>
  <dcterms:created xsi:type="dcterms:W3CDTF">2017-01-18T00:11:22Z</dcterms:created>
  <dcterms:modified xsi:type="dcterms:W3CDTF">2017-04-21T08:47:31Z</dcterms:modified>
</cp:coreProperties>
</file>