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부제목 2"/>
          <p:cNvSpPr>
            <a:spLocks noGrp="1"/>
          </p:cNvSpPr>
          <p:nvPr>
            <p:ph type="ctrTitle"/>
          </p:nvPr>
        </p:nvSpPr>
        <p:spPr>
          <a:xfrm>
            <a:off x="685800" y="476250"/>
            <a:ext cx="7772400" cy="5689600"/>
          </a:xfrm>
          <a:ln>
            <a:solidFill>
              <a:schemeClr val="tx1"/>
            </a:solidFill>
            <a:prstDash val="solid"/>
          </a:ln>
        </p:spPr>
        <p:txBody>
          <a:bodyPr>
            <a:normAutofit/>
          </a:bodyPr>
          <a:lstStyle/>
          <a:p>
            <a:r>
              <a:rPr lang="en-US" altLang="ko-KR" sz="1050" b="1" dirty="0" smtClean="0"/>
              <a:t>- </a:t>
            </a:r>
            <a:endParaRPr lang="ko-KR" altLang="en-US" sz="1050" b="1" dirty="0"/>
          </a:p>
        </p:txBody>
      </p:sp>
      <p:sp>
        <p:nvSpPr>
          <p:cNvPr id="13" name="직사각형 12"/>
          <p:cNvSpPr/>
          <p:nvPr/>
        </p:nvSpPr>
        <p:spPr>
          <a:xfrm>
            <a:off x="6012160" y="2564904"/>
            <a:ext cx="2160240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ctr">
              <a:buAutoNum type="arabicPeriod"/>
            </a:pPr>
            <a:r>
              <a:rPr lang="en-US" altLang="ko-KR" sz="1200" dirty="0" smtClean="0">
                <a:solidFill>
                  <a:schemeClr val="tx1"/>
                </a:solidFill>
              </a:rPr>
              <a:t>L-Spine AP &amp; </a:t>
            </a:r>
            <a:r>
              <a:rPr lang="en-US" altLang="ko-KR" sz="1200" dirty="0" err="1" smtClean="0">
                <a:solidFill>
                  <a:schemeClr val="tx1"/>
                </a:solidFill>
              </a:rPr>
              <a:t>Lat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멘트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228600" indent="-228600" algn="ctr">
              <a:buAutoNum type="arabicPeriod"/>
            </a:pP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endParaRPr lang="en-US" altLang="ko-KR" sz="12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200" dirty="0" err="1" smtClean="0">
                <a:solidFill>
                  <a:schemeClr val="tx1"/>
                </a:solidFill>
              </a:rPr>
              <a:t>검정박스속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멘트처럼</a:t>
            </a:r>
            <a:r>
              <a:rPr lang="ko-KR" altLang="en-US" sz="1200" dirty="0" smtClean="0">
                <a:solidFill>
                  <a:schemeClr val="tx1"/>
                </a:solidFill>
              </a:rPr>
              <a:t> 보이게 해 주세요 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6017824" y="1124744"/>
            <a:ext cx="216024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200" dirty="0" smtClean="0">
                <a:solidFill>
                  <a:schemeClr val="tx1"/>
                </a:solidFill>
              </a:rPr>
              <a:t>판정 창에서 </a:t>
            </a:r>
            <a:r>
              <a:rPr lang="ko-KR" altLang="en-US" sz="1200" dirty="0" smtClean="0">
                <a:solidFill>
                  <a:schemeClr val="tx1"/>
                </a:solidFill>
              </a:rPr>
              <a:t>진행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</a:rPr>
              <a:t>결과 판정</a:t>
            </a:r>
            <a:r>
              <a:rPr lang="ko-KR" altLang="en-US" sz="1100" dirty="0" smtClean="0">
                <a:solidFill>
                  <a:schemeClr val="tx1"/>
                </a:solidFill>
              </a:rPr>
              <a:t>에서 진행</a:t>
            </a:r>
            <a:r>
              <a:rPr lang="ko-KR" altLang="en-US" sz="1100" dirty="0" smtClean="0">
                <a:solidFill>
                  <a:schemeClr val="tx1"/>
                </a:solidFill>
              </a:rPr>
              <a:t> 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16" y="629540"/>
            <a:ext cx="5010424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2108880" y="3311101"/>
            <a:ext cx="2376264" cy="2886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4427984" y="3108355"/>
            <a:ext cx="1772800" cy="3611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4716016" y="2132856"/>
            <a:ext cx="1102424" cy="21602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012160" y="4849079"/>
            <a:ext cx="216024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en-US" altLang="ko-KR" sz="1600" b="1" dirty="0" smtClean="0">
                <a:solidFill>
                  <a:schemeClr val="tx1"/>
                </a:solidFill>
              </a:rPr>
              <a:t>LSPINE01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로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멘트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만들어져 있습니다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.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24</Words>
  <Application>Microsoft Office PowerPoint</Application>
  <PresentationFormat>화면 슬라이드 쇼(4:3)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-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8</cp:revision>
  <dcterms:created xsi:type="dcterms:W3CDTF">2017-01-18T00:11:22Z</dcterms:created>
  <dcterms:modified xsi:type="dcterms:W3CDTF">2017-07-03T02:32:29Z</dcterms:modified>
</cp:coreProperties>
</file>