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459EBE-EF32-4304-B1FF-7CFB74A5A134}" type="datetimeFigureOut">
              <a:rPr lang="ko-KR" altLang="en-US" smtClean="0"/>
              <a:t>2017-08-01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A6DBAC-099C-4B2E-ADCE-4E9685D496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5148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8113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226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9797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8444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9088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2017-08-01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00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2017-08-01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682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2017-08-01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1759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2017-08-01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116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2017-08-01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8823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2017-08-01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946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0DDC0-DCA8-4220-BB60-EB86DA7AF96D}" type="datetimeFigureOut">
              <a:rPr lang="ko-KR" altLang="en-US" smtClean="0"/>
              <a:t>2017-08-01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506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6300192" y="2276872"/>
            <a:ext cx="2628292" cy="37186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chemeClr val="tx1"/>
                </a:solidFill>
              </a:rPr>
              <a:t>1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. 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코     </a:t>
            </a:r>
            <a:r>
              <a:rPr lang="ko-KR" altLang="en-US" sz="1200" b="1" dirty="0" err="1">
                <a:solidFill>
                  <a:schemeClr val="tx1"/>
                </a:solidFill>
              </a:rPr>
              <a:t>드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:  MRN164HC</a:t>
            </a:r>
            <a:r>
              <a:rPr lang="en-US" altLang="ko-KR" sz="1200" b="1" dirty="0">
                <a:solidFill>
                  <a:schemeClr val="tx1"/>
                </a:solidFill>
              </a:rPr>
              <a:t>,</a:t>
            </a:r>
            <a:endParaRPr lang="en-US" altLang="ko-KR" sz="1200" b="1" dirty="0" smtClean="0">
              <a:solidFill>
                <a:schemeClr val="tx1"/>
              </a:solidFill>
            </a:endParaRPr>
          </a:p>
          <a:p>
            <a:r>
              <a:rPr lang="en-US" altLang="ko-KR" sz="1200" b="1" dirty="0">
                <a:solidFill>
                  <a:schemeClr val="tx1"/>
                </a:solidFill>
              </a:rPr>
              <a:t>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               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     </a:t>
            </a:r>
            <a:endParaRPr lang="en-US" altLang="ko-KR" sz="1200" b="1" dirty="0" smtClean="0">
              <a:solidFill>
                <a:schemeClr val="tx1"/>
              </a:solidFill>
            </a:endParaRPr>
          </a:p>
          <a:p>
            <a:r>
              <a:rPr lang="en-US" altLang="ko-KR" sz="1200" b="1" dirty="0" smtClean="0">
                <a:solidFill>
                  <a:schemeClr val="tx1"/>
                </a:solidFill>
              </a:rPr>
              <a:t>2. 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요 </a:t>
            </a:r>
            <a:r>
              <a:rPr lang="ko-KR" altLang="en-US" sz="1200" b="1" dirty="0">
                <a:solidFill>
                  <a:schemeClr val="tx1"/>
                </a:solidFill>
              </a:rPr>
              <a:t>청 건</a:t>
            </a:r>
            <a:r>
              <a:rPr lang="en-US" altLang="ko-KR" sz="1200" b="1" dirty="0">
                <a:solidFill>
                  <a:schemeClr val="tx1"/>
                </a:solidFill>
              </a:rPr>
              <a:t>: 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L-SPINE MR (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척추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MR)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에 따른 </a:t>
            </a:r>
            <a:r>
              <a:rPr lang="ko-KR" altLang="en-US" sz="1200" b="1" dirty="0" err="1" smtClean="0">
                <a:solidFill>
                  <a:schemeClr val="tx1"/>
                </a:solidFill>
              </a:rPr>
              <a:t>소견명들이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2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번에서 </a:t>
            </a:r>
            <a:r>
              <a:rPr lang="ko-KR" altLang="en-US" sz="1200" b="1" smtClean="0">
                <a:solidFill>
                  <a:schemeClr val="tx1"/>
                </a:solidFill>
              </a:rPr>
              <a:t>보여져</a:t>
            </a:r>
            <a:r>
              <a:rPr lang="ko-KR" altLang="en-US" sz="1200" b="1" smtClean="0">
                <a:solidFill>
                  <a:schemeClr val="tx1"/>
                </a:solidFill>
              </a:rPr>
              <a:t>선택할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 수 있도록 해주세요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ko-KR" altLang="en-US" sz="1200" b="1" dirty="0" smtClean="0">
                <a:solidFill>
                  <a:schemeClr val="tx1"/>
                </a:solidFill>
              </a:rPr>
              <a:t>  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r>
              <a:rPr lang="ko-KR" altLang="en-US" sz="1200" b="1" dirty="0" smtClean="0">
                <a:solidFill>
                  <a:schemeClr val="tx1"/>
                </a:solidFill>
              </a:rPr>
              <a:t>비고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) 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앞으로 같은 경우가 </a:t>
            </a:r>
            <a:r>
              <a:rPr lang="ko-KR" altLang="en-US" sz="1200" b="1" dirty="0" err="1" smtClean="0">
                <a:solidFill>
                  <a:schemeClr val="tx1"/>
                </a:solidFill>
              </a:rPr>
              <a:t>생길경우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 </a:t>
            </a:r>
            <a:endParaRPr lang="en-US" altLang="ko-KR" sz="1200" b="1" dirty="0" smtClean="0">
              <a:solidFill>
                <a:schemeClr val="tx1"/>
              </a:solidFill>
            </a:endParaRPr>
          </a:p>
          <a:p>
            <a:r>
              <a:rPr lang="ko-KR" altLang="en-US" sz="1200" b="1" dirty="0" smtClean="0">
                <a:solidFill>
                  <a:schemeClr val="tx1"/>
                </a:solidFill>
              </a:rPr>
              <a:t>어떻게 </a:t>
            </a:r>
            <a:r>
              <a:rPr lang="ko-KR" altLang="en-US" sz="1200" b="1" dirty="0" err="1" smtClean="0">
                <a:solidFill>
                  <a:schemeClr val="tx1"/>
                </a:solidFill>
              </a:rPr>
              <a:t>해야하는지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 방법을 알려주세요</a:t>
            </a:r>
            <a:endParaRPr lang="en-US" altLang="ko-KR" sz="12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426206" y="1268760"/>
            <a:ext cx="2376264" cy="7200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err="1" smtClean="0">
                <a:solidFill>
                  <a:schemeClr val="tx1"/>
                </a:solidFill>
              </a:rPr>
              <a:t>요청</a:t>
            </a:r>
            <a:r>
              <a:rPr lang="ko-KR" altLang="en-US" b="1" dirty="0" err="1">
                <a:solidFill>
                  <a:schemeClr val="tx1"/>
                </a:solidFill>
              </a:rPr>
              <a:t>건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4356"/>
            <a:ext cx="5112568" cy="5680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2411760" y="3563482"/>
            <a:ext cx="2016224" cy="216024"/>
          </a:xfrm>
          <a:prstGeom prst="rect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200" b="1" dirty="0">
              <a:solidFill>
                <a:schemeClr val="tx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427984" y="2132856"/>
            <a:ext cx="856843" cy="1872208"/>
          </a:xfrm>
          <a:prstGeom prst="rect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200" b="1" dirty="0">
              <a:solidFill>
                <a:schemeClr val="tx1"/>
              </a:solidFill>
            </a:endParaRPr>
          </a:p>
        </p:txBody>
      </p:sp>
      <p:sp>
        <p:nvSpPr>
          <p:cNvPr id="11" name="왼쪽 화살표 10"/>
          <p:cNvSpPr/>
          <p:nvPr/>
        </p:nvSpPr>
        <p:spPr>
          <a:xfrm rot="10800000">
            <a:off x="4557496" y="3429178"/>
            <a:ext cx="1454664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2051720" y="3449646"/>
            <a:ext cx="529613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solidFill>
                  <a:schemeClr val="tx1"/>
                </a:solidFill>
              </a:rPr>
              <a:t>1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4557090" y="2297764"/>
            <a:ext cx="529613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solidFill>
                  <a:schemeClr val="tx1"/>
                </a:solidFill>
              </a:rPr>
              <a:t>2</a:t>
            </a:r>
            <a:endParaRPr lang="ko-KR" alt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9408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44</Words>
  <Application>Microsoft Office PowerPoint</Application>
  <PresentationFormat>화면 슬라이드 쇼(4:3)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20</cp:revision>
  <dcterms:created xsi:type="dcterms:W3CDTF">2017-01-18T00:11:22Z</dcterms:created>
  <dcterms:modified xsi:type="dcterms:W3CDTF">2017-08-01T04:31:37Z</dcterms:modified>
</cp:coreProperties>
</file>