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401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032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15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40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260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525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445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865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231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915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62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A8513-143D-479E-8160-542C8E172669}" type="datetimeFigureOut">
              <a:rPr lang="ko-KR" altLang="en-US" smtClean="0"/>
              <a:t>2017-12-14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5A21F-772E-4994-875E-C5ECD2CDA5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642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180"/>
            <a:ext cx="12192000" cy="6194785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0" y="6181690"/>
            <a:ext cx="1057275" cy="257175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1524000" y="3571858"/>
            <a:ext cx="4600575" cy="164782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청구할때</a:t>
            </a:r>
            <a:r>
              <a:rPr lang="ko-KR" altLang="en-US" dirty="0" smtClean="0"/>
              <a:t> 들어가는 청구일자를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청구</a:t>
            </a:r>
            <a:r>
              <a:rPr lang="en-US" altLang="ko-KR" dirty="0" smtClean="0"/>
              <a:t>/</a:t>
            </a:r>
            <a:r>
              <a:rPr lang="ko-KR" altLang="en-US" dirty="0" err="1" smtClean="0"/>
              <a:t>미청구현황에</a:t>
            </a:r>
            <a:r>
              <a:rPr lang="ko-KR" altLang="en-US" dirty="0" smtClean="0"/>
              <a:t> 넣어주셨으면 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cxnSp>
        <p:nvCxnSpPr>
          <p:cNvPr id="8" name="직선 화살표 연결선 7"/>
          <p:cNvCxnSpPr/>
          <p:nvPr/>
        </p:nvCxnSpPr>
        <p:spPr>
          <a:xfrm flipH="1">
            <a:off x="638175" y="5043470"/>
            <a:ext cx="571500" cy="947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13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612"/>
            <a:ext cx="12192000" cy="6216776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8972550" y="1104865"/>
            <a:ext cx="1952625" cy="257175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4476750" y="2781283"/>
            <a:ext cx="4600575" cy="164782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이쪽에 청구일자를 넣어주시고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청구일자로 정렬기능을 넣어주시면 감사하겠습니다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청구내역 정리를 해야 하는데 </a:t>
            </a:r>
            <a:r>
              <a:rPr lang="ko-KR" altLang="en-US" dirty="0" err="1" smtClean="0"/>
              <a:t>날짜별로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청구일이</a:t>
            </a:r>
            <a:r>
              <a:rPr lang="ko-KR" altLang="en-US" dirty="0" smtClean="0"/>
              <a:t> 다른 사람들은 정리하기가 너무 어려워서요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8096250" y="1652985"/>
            <a:ext cx="876300" cy="986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56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와이드스크린</PresentationFormat>
  <Paragraphs>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20140627</dc:creator>
  <cp:lastModifiedBy>20140627</cp:lastModifiedBy>
  <cp:revision>1</cp:revision>
  <dcterms:created xsi:type="dcterms:W3CDTF">2017-12-14T00:58:04Z</dcterms:created>
  <dcterms:modified xsi:type="dcterms:W3CDTF">2017-12-14T00:58:09Z</dcterms:modified>
</cp:coreProperties>
</file>