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94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08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799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09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49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53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70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34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95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2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50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B2C53-27C8-458D-9EF1-55CDE5E18DDF}" type="datetimeFigureOut">
              <a:rPr lang="ko-KR" altLang="en-US" smtClean="0"/>
              <a:t>2018-03-26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D5F25-28B3-4BA6-95B2-16018342E9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06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45" y="544839"/>
            <a:ext cx="11170933" cy="5930248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 flipH="1">
            <a:off x="9930698" y="819807"/>
            <a:ext cx="821385" cy="5281448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4969291" y="1999685"/>
            <a:ext cx="4401206" cy="1682142"/>
            <a:chOff x="3526746" y="1408478"/>
            <a:chExt cx="4401206" cy="1682142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3526746" y="1408478"/>
              <a:ext cx="4401206" cy="1682142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25128" y="1637262"/>
              <a:ext cx="4004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해당부분 정렬 기능 넣어주기로 하셨는데 아직 안되어 있어서요</a:t>
              </a:r>
              <a:r>
                <a:rPr lang="en-US" altLang="ko-KR" dirty="0" smtClean="0"/>
                <a:t>. </a:t>
              </a:r>
              <a:r>
                <a:rPr lang="ko-KR" altLang="en-US" dirty="0" smtClean="0"/>
                <a:t>업체를 </a:t>
              </a:r>
              <a:r>
                <a:rPr lang="ko-KR" altLang="en-US" dirty="0" err="1" smtClean="0"/>
                <a:t>나눌때</a:t>
              </a:r>
              <a:r>
                <a:rPr lang="ko-KR" altLang="en-US" dirty="0" smtClean="0"/>
                <a:t> 손이 </a:t>
              </a:r>
              <a:r>
                <a:rPr lang="ko-KR" altLang="en-US" dirty="0" err="1" smtClean="0"/>
                <a:t>많이가서</a:t>
              </a:r>
              <a:r>
                <a:rPr lang="ko-KR" altLang="en-US" dirty="0" smtClean="0"/>
                <a:t> 부서별로 정렬 되게 해주세요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7012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jioh1012</dc:creator>
  <cp:lastModifiedBy>jioh1012</cp:lastModifiedBy>
  <cp:revision>1</cp:revision>
  <dcterms:created xsi:type="dcterms:W3CDTF">2018-03-26T02:15:37Z</dcterms:created>
  <dcterms:modified xsi:type="dcterms:W3CDTF">2018-03-26T02:15:47Z</dcterms:modified>
</cp:coreProperties>
</file>